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zh-CN"/>
    </a:defPPr>
    <a:lvl1pPr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3200" b="1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7803" autoAdjust="0"/>
  </p:normalViewPr>
  <p:slideViewPr>
    <p:cSldViewPr>
      <p:cViewPr>
        <p:scale>
          <a:sx n="100" d="100"/>
          <a:sy n="100" d="100"/>
        </p:scale>
        <p:origin x="-1944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0903C2-DCE4-4208-8355-CFB7E0B5F93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24438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6503F5-072B-4FC7-8610-BB013685E0C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21877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9140B-3ED8-41BF-9936-59FCD4E6A3F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18005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4CB70-759F-49A8-BEA0-C8FCFC3597B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31508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A8DE6B-0AD9-4035-8D31-480CC81DFC6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48876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AD203-AB40-42D3-B831-43D30812DE9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79576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EA174-3956-4981-BECD-BF806A875BF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69736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1BF86-FAC6-436F-8F70-F4A3EF3D76A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80539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A93CDE-E0F8-4FC9-B852-352DB61CB0D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8648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729CD5-BB61-48DB-8527-C69F4033BCE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01306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282134-67D4-49D9-AF97-9782A3CC7B0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26589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CC71CF0F-F0F2-46D6-B493-F6461D727AF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260350"/>
            <a:ext cx="6400800" cy="62642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zh-CN" altLang="en-US" sz="3600" b="1">
                <a:solidFill>
                  <a:srgbClr val="FF3300"/>
                </a:solidFill>
              </a:rPr>
              <a:t>楞严咒念诵</a:t>
            </a:r>
            <a:r>
              <a:rPr lang="zh-CN" altLang="en-US" sz="1800" b="1"/>
              <a:t> </a:t>
            </a:r>
          </a:p>
          <a:p>
            <a:pPr>
              <a:lnSpc>
                <a:spcPct val="80000"/>
              </a:lnSpc>
            </a:pPr>
            <a:r>
              <a:rPr lang="zh-CN" altLang="en-US" sz="1800" b="1"/>
              <a:t>（云栖课本）</a:t>
            </a:r>
          </a:p>
          <a:p>
            <a:pPr>
              <a:lnSpc>
                <a:spcPct val="80000"/>
              </a:lnSpc>
            </a:pPr>
            <a:endParaRPr lang="zh-CN" altLang="en-US" sz="1800" b="1"/>
          </a:p>
          <a:p>
            <a:pPr algn="l">
              <a:lnSpc>
                <a:spcPct val="80000"/>
              </a:lnSpc>
            </a:pPr>
            <a:r>
              <a:rPr lang="zh-CN" altLang="en-US" sz="1800" b="1"/>
              <a:t>                         南无楞严会上佛菩萨（三称）</a:t>
            </a:r>
          </a:p>
          <a:p>
            <a:pPr algn="l">
              <a:lnSpc>
                <a:spcPct val="80000"/>
              </a:lnSpc>
            </a:pPr>
            <a:r>
              <a:rPr lang="zh-CN" altLang="en-US" sz="1800" b="1"/>
              <a:t>                         妙湛总持不动尊　首楞严王世希有　</a:t>
            </a:r>
          </a:p>
          <a:p>
            <a:pPr algn="l">
              <a:lnSpc>
                <a:spcPct val="80000"/>
              </a:lnSpc>
            </a:pPr>
            <a:r>
              <a:rPr lang="zh-CN" altLang="en-US" sz="1800" b="1"/>
              <a:t>                         销我亿劫颠倒想　不历僧祇获法身　</a:t>
            </a:r>
          </a:p>
          <a:p>
            <a:pPr algn="l">
              <a:lnSpc>
                <a:spcPct val="80000"/>
              </a:lnSpc>
            </a:pPr>
            <a:r>
              <a:rPr lang="zh-CN" altLang="en-US" sz="1800" b="1"/>
              <a:t>                         愿今得果成宝王　还度如是恒沙众　</a:t>
            </a:r>
          </a:p>
          <a:p>
            <a:pPr algn="l">
              <a:lnSpc>
                <a:spcPct val="80000"/>
              </a:lnSpc>
            </a:pPr>
            <a:r>
              <a:rPr lang="zh-CN" altLang="en-US" sz="1800" b="1"/>
              <a:t>                         将此深心奉尘刹　是则名为报佛恩　</a:t>
            </a:r>
          </a:p>
          <a:p>
            <a:pPr algn="l">
              <a:lnSpc>
                <a:spcPct val="80000"/>
              </a:lnSpc>
            </a:pPr>
            <a:r>
              <a:rPr lang="zh-CN" altLang="en-US" sz="1800" b="1"/>
              <a:t>                         伏请世尊为证明　五浊恶世誓先入　</a:t>
            </a:r>
          </a:p>
          <a:p>
            <a:pPr algn="l">
              <a:lnSpc>
                <a:spcPct val="80000"/>
              </a:lnSpc>
            </a:pPr>
            <a:r>
              <a:rPr lang="zh-CN" altLang="en-US" sz="1800" b="1"/>
              <a:t>                         如一众生未成佛　终不于此取泥洹　</a:t>
            </a:r>
          </a:p>
          <a:p>
            <a:pPr algn="l">
              <a:lnSpc>
                <a:spcPct val="80000"/>
              </a:lnSpc>
            </a:pPr>
            <a:r>
              <a:rPr lang="zh-CN" altLang="en-US" sz="1800" b="1"/>
              <a:t>                         大雄大力大慈悲　希更审除微细惑　</a:t>
            </a:r>
          </a:p>
          <a:p>
            <a:pPr algn="l">
              <a:lnSpc>
                <a:spcPct val="80000"/>
              </a:lnSpc>
            </a:pPr>
            <a:r>
              <a:rPr lang="zh-CN" altLang="en-US" sz="1800" b="1"/>
              <a:t>                         令我早登无上觉　于十方界坐道场　</a:t>
            </a:r>
          </a:p>
          <a:p>
            <a:pPr algn="l">
              <a:lnSpc>
                <a:spcPct val="80000"/>
              </a:lnSpc>
            </a:pPr>
            <a:r>
              <a:rPr lang="zh-CN" altLang="en-US" sz="1800" b="1"/>
              <a:t>                         舜若多性可销亡　烁迦罗心无动转　</a:t>
            </a:r>
          </a:p>
          <a:p>
            <a:pPr algn="l">
              <a:lnSpc>
                <a:spcPct val="80000"/>
              </a:lnSpc>
            </a:pPr>
            <a:r>
              <a:rPr lang="zh-CN" altLang="en-US" sz="1800" b="1"/>
              <a:t>                         南无常住十方佛　南无常住十方法　</a:t>
            </a:r>
          </a:p>
          <a:p>
            <a:pPr algn="l">
              <a:lnSpc>
                <a:spcPct val="80000"/>
              </a:lnSpc>
            </a:pPr>
            <a:r>
              <a:rPr lang="zh-CN" altLang="en-US" sz="1800" b="1"/>
              <a:t>                         南无常住十方僧　南无释迦牟尼佛　</a:t>
            </a:r>
          </a:p>
          <a:p>
            <a:pPr algn="l">
              <a:lnSpc>
                <a:spcPct val="80000"/>
              </a:lnSpc>
            </a:pPr>
            <a:r>
              <a:rPr lang="zh-CN" altLang="en-US" sz="1800" b="1"/>
              <a:t>                         南无佛顶首楞严　南无观世音菩萨　</a:t>
            </a:r>
          </a:p>
          <a:p>
            <a:pPr algn="l">
              <a:lnSpc>
                <a:spcPct val="80000"/>
              </a:lnSpc>
            </a:pPr>
            <a:r>
              <a:rPr lang="zh-CN" altLang="en-US" sz="1800" b="1"/>
              <a:t>                         南无金刚藏菩萨</a:t>
            </a:r>
          </a:p>
          <a:p>
            <a:pPr algn="l">
              <a:lnSpc>
                <a:spcPct val="80000"/>
              </a:lnSpc>
            </a:pPr>
            <a:r>
              <a:rPr lang="zh-CN" altLang="en-US" sz="1800" b="1"/>
              <a:t>       尔时世尊，从肉髻中，涌百宝光。光中涌出，千叶宝莲。有化如来，坐宝华中。顶放十道，百宝光明。一一光明，皆 遍示现，十恒河沙，金刚密跡，擎山持杵，遍虚空界。大众 仰观，畏爱兼抱。求佛哀祐，一心听佛，无见顶相，放光如来，宣说神咒。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333375"/>
            <a:ext cx="4608512" cy="1143000"/>
          </a:xfrm>
        </p:spPr>
        <p:txBody>
          <a:bodyPr/>
          <a:lstStyle/>
          <a:p>
            <a:pPr algn="l"/>
            <a:r>
              <a:rPr lang="zh-CN" altLang="en-US" sz="1800" b="1"/>
              <a:t>羯逻啰怛唎　</a:t>
            </a:r>
            <a:br>
              <a:rPr lang="zh-CN" altLang="en-US" sz="1800" b="1"/>
            </a:br>
            <a:r>
              <a:rPr lang="zh-CN" altLang="en-US" sz="1800" b="1"/>
              <a:t>迦般唎</a:t>
            </a:r>
            <a:br>
              <a:rPr lang="zh-CN" altLang="en-US" sz="1800" b="1"/>
            </a:br>
            <a:r>
              <a:rPr lang="zh-CN" altLang="en-US" sz="1800" b="1"/>
              <a:t>阿地目质多迦尸摩舍那　婆私你</a:t>
            </a:r>
            <a:br>
              <a:rPr lang="zh-CN" altLang="en-US" sz="1800" b="1"/>
            </a:br>
            <a:r>
              <a:rPr lang="zh-CN" altLang="en-US" sz="1800" b="1"/>
              <a:t>演吉质　萨埵婆写　么么印兔那么么写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844675"/>
            <a:ext cx="1368425" cy="720725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sz="1800" b="1"/>
              <a:t>突瑟吒　</a:t>
            </a:r>
          </a:p>
          <a:p>
            <a:pPr>
              <a:buFontTx/>
              <a:buNone/>
            </a:pPr>
            <a:r>
              <a:rPr lang="zh-CN" altLang="en-US" sz="1800" b="1"/>
              <a:t>阿末怛唎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859338" y="549275"/>
            <a:ext cx="863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>
                <a:solidFill>
                  <a:schemeClr val="tx2"/>
                </a:solidFill>
              </a:rPr>
              <a:t>曳泮</a:t>
            </a:r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 flipV="1">
            <a:off x="4643438" y="476250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1979613" y="476250"/>
            <a:ext cx="2663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3924300" y="1052513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1547813" y="765175"/>
            <a:ext cx="3095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>
            <a:off x="4643438" y="765175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468313" y="1484313"/>
            <a:ext cx="15113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>
                <a:solidFill>
                  <a:srgbClr val="FF3300"/>
                </a:solidFill>
              </a:rPr>
              <a:t>（第五会）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1908175" y="2060575"/>
            <a:ext cx="11509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/>
              <a:t>质多</a:t>
            </a:r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>
            <a:off x="1835150" y="1989138"/>
            <a:ext cx="0" cy="43180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2" name="Line 18"/>
          <p:cNvSpPr>
            <a:spLocks noChangeShapeType="1"/>
          </p:cNvSpPr>
          <p:nvPr/>
        </p:nvSpPr>
        <p:spPr bwMode="auto">
          <a:xfrm flipV="1">
            <a:off x="5076825" y="6021388"/>
            <a:ext cx="215900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6" name="Line 22"/>
          <p:cNvSpPr>
            <a:spLocks noChangeShapeType="1"/>
          </p:cNvSpPr>
          <p:nvPr/>
        </p:nvSpPr>
        <p:spPr bwMode="auto">
          <a:xfrm>
            <a:off x="1835150" y="2060575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7" name="Line 23"/>
          <p:cNvSpPr>
            <a:spLocks noChangeShapeType="1"/>
          </p:cNvSpPr>
          <p:nvPr/>
        </p:nvSpPr>
        <p:spPr bwMode="auto">
          <a:xfrm>
            <a:off x="1547813" y="1989138"/>
            <a:ext cx="431800" cy="71437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8" name="Line 24"/>
          <p:cNvSpPr>
            <a:spLocks noChangeShapeType="1"/>
          </p:cNvSpPr>
          <p:nvPr/>
        </p:nvSpPr>
        <p:spPr bwMode="auto">
          <a:xfrm>
            <a:off x="1474788" y="2060575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9" name="Line 25"/>
          <p:cNvSpPr>
            <a:spLocks noChangeShapeType="1"/>
          </p:cNvSpPr>
          <p:nvPr/>
        </p:nvSpPr>
        <p:spPr bwMode="auto">
          <a:xfrm>
            <a:off x="1619250" y="24209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0" name="Line 26"/>
          <p:cNvSpPr>
            <a:spLocks noChangeShapeType="1"/>
          </p:cNvSpPr>
          <p:nvPr/>
        </p:nvSpPr>
        <p:spPr bwMode="auto">
          <a:xfrm>
            <a:off x="1835150" y="2276475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2" name="Text Box 28"/>
          <p:cNvSpPr txBox="1">
            <a:spLocks noChangeArrowheads="1"/>
          </p:cNvSpPr>
          <p:nvPr/>
        </p:nvSpPr>
        <p:spPr bwMode="auto">
          <a:xfrm>
            <a:off x="1835150" y="3860800"/>
            <a:ext cx="720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algn="l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1800"/>
              <a:t>诃啰</a:t>
            </a:r>
          </a:p>
        </p:txBody>
      </p:sp>
      <p:sp>
        <p:nvSpPr>
          <p:cNvPr id="11293" name="Text Box 29"/>
          <p:cNvSpPr txBox="1">
            <a:spLocks noChangeArrowheads="1"/>
          </p:cNvSpPr>
          <p:nvPr/>
        </p:nvSpPr>
        <p:spPr bwMode="auto">
          <a:xfrm>
            <a:off x="611188" y="2492375"/>
            <a:ext cx="1368425" cy="3875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1800"/>
              <a:t>乌阇　</a:t>
            </a:r>
          </a:p>
          <a:p>
            <a:pPr algn="l"/>
            <a:r>
              <a:rPr lang="zh-CN" altLang="en-US" sz="1800"/>
              <a:t>伽婆　</a:t>
            </a:r>
          </a:p>
          <a:p>
            <a:pPr algn="l"/>
            <a:r>
              <a:rPr lang="zh-CN" altLang="en-US" sz="1800"/>
              <a:t>嚧地啰　</a:t>
            </a:r>
          </a:p>
          <a:p>
            <a:pPr algn="l"/>
            <a:r>
              <a:rPr lang="zh-CN" altLang="en-US" sz="1800"/>
              <a:t>婆娑　</a:t>
            </a:r>
          </a:p>
          <a:p>
            <a:pPr algn="l"/>
            <a:r>
              <a:rPr lang="zh-CN" altLang="en-US" sz="1800"/>
              <a:t>摩阇　</a:t>
            </a:r>
          </a:p>
          <a:p>
            <a:pPr algn="l"/>
            <a:r>
              <a:rPr lang="zh-CN" altLang="en-US" sz="1800"/>
              <a:t>阇多　</a:t>
            </a:r>
          </a:p>
          <a:p>
            <a:pPr algn="l"/>
            <a:r>
              <a:rPr lang="zh-CN" altLang="en-US" sz="1800"/>
              <a:t>视毖多</a:t>
            </a:r>
          </a:p>
          <a:p>
            <a:pPr algn="l"/>
            <a:r>
              <a:rPr lang="zh-CN" altLang="en-US" sz="1800"/>
              <a:t>跋略夜</a:t>
            </a:r>
          </a:p>
          <a:p>
            <a:pPr algn="l"/>
            <a:r>
              <a:rPr lang="zh-CN" altLang="en-US" sz="1800"/>
              <a:t>乾陀</a:t>
            </a:r>
          </a:p>
          <a:p>
            <a:pPr algn="l"/>
            <a:r>
              <a:rPr lang="zh-CN" altLang="en-US" sz="1800"/>
              <a:t>布史波</a:t>
            </a:r>
          </a:p>
          <a:p>
            <a:pPr algn="l"/>
            <a:r>
              <a:rPr lang="zh-CN" altLang="en-US" sz="1800"/>
              <a:t>颇啰</a:t>
            </a:r>
          </a:p>
          <a:p>
            <a:pPr algn="l"/>
            <a:r>
              <a:rPr lang="zh-CN" altLang="en-US" sz="1800"/>
              <a:t>婆写　</a:t>
            </a:r>
          </a:p>
          <a:p>
            <a:pPr algn="l"/>
            <a:r>
              <a:rPr lang="zh-CN" altLang="en-US" sz="1800"/>
              <a:t>　</a:t>
            </a:r>
            <a:r>
              <a:rPr lang="zh-CN" altLang="en-US"/>
              <a:t>　</a:t>
            </a:r>
          </a:p>
        </p:txBody>
      </p:sp>
      <p:sp>
        <p:nvSpPr>
          <p:cNvPr id="11294" name="Line 30"/>
          <p:cNvSpPr>
            <a:spLocks noChangeShapeType="1"/>
          </p:cNvSpPr>
          <p:nvPr/>
        </p:nvSpPr>
        <p:spPr bwMode="auto">
          <a:xfrm>
            <a:off x="1619250" y="2708275"/>
            <a:ext cx="0" cy="3025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295" name="Line 31"/>
          <p:cNvSpPr>
            <a:spLocks noChangeShapeType="1"/>
          </p:cNvSpPr>
          <p:nvPr/>
        </p:nvSpPr>
        <p:spPr bwMode="auto">
          <a:xfrm>
            <a:off x="1187450" y="270827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296" name="Line 32"/>
          <p:cNvSpPr>
            <a:spLocks noChangeShapeType="1"/>
          </p:cNvSpPr>
          <p:nvPr/>
        </p:nvSpPr>
        <p:spPr bwMode="auto">
          <a:xfrm>
            <a:off x="1187450" y="299720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297" name="Line 33"/>
          <p:cNvSpPr>
            <a:spLocks noChangeShapeType="1"/>
          </p:cNvSpPr>
          <p:nvPr/>
        </p:nvSpPr>
        <p:spPr bwMode="auto">
          <a:xfrm>
            <a:off x="1403350" y="32131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298" name="Line 34"/>
          <p:cNvSpPr>
            <a:spLocks noChangeShapeType="1"/>
          </p:cNvSpPr>
          <p:nvPr/>
        </p:nvSpPr>
        <p:spPr bwMode="auto">
          <a:xfrm>
            <a:off x="1187450" y="3500438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299" name="Line 35"/>
          <p:cNvSpPr>
            <a:spLocks noChangeShapeType="1"/>
          </p:cNvSpPr>
          <p:nvPr/>
        </p:nvSpPr>
        <p:spPr bwMode="auto">
          <a:xfrm>
            <a:off x="1187450" y="378936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00" name="Line 36"/>
          <p:cNvSpPr>
            <a:spLocks noChangeShapeType="1"/>
          </p:cNvSpPr>
          <p:nvPr/>
        </p:nvSpPr>
        <p:spPr bwMode="auto">
          <a:xfrm>
            <a:off x="1187450" y="407670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01" name="Line 37"/>
          <p:cNvSpPr>
            <a:spLocks noChangeShapeType="1"/>
          </p:cNvSpPr>
          <p:nvPr/>
        </p:nvSpPr>
        <p:spPr bwMode="auto">
          <a:xfrm>
            <a:off x="1403350" y="43656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02" name="Line 38"/>
          <p:cNvSpPr>
            <a:spLocks noChangeShapeType="1"/>
          </p:cNvSpPr>
          <p:nvPr/>
        </p:nvSpPr>
        <p:spPr bwMode="auto">
          <a:xfrm>
            <a:off x="1403350" y="46529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03" name="Line 39"/>
          <p:cNvSpPr>
            <a:spLocks noChangeShapeType="1"/>
          </p:cNvSpPr>
          <p:nvPr/>
        </p:nvSpPr>
        <p:spPr bwMode="auto">
          <a:xfrm>
            <a:off x="1187450" y="486886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04" name="Line 40"/>
          <p:cNvSpPr>
            <a:spLocks noChangeShapeType="1"/>
          </p:cNvSpPr>
          <p:nvPr/>
        </p:nvSpPr>
        <p:spPr bwMode="auto">
          <a:xfrm>
            <a:off x="1403350" y="51577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05" name="Line 41"/>
          <p:cNvSpPr>
            <a:spLocks noChangeShapeType="1"/>
          </p:cNvSpPr>
          <p:nvPr/>
        </p:nvSpPr>
        <p:spPr bwMode="auto">
          <a:xfrm>
            <a:off x="1187450" y="544512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06" name="Line 42"/>
          <p:cNvSpPr>
            <a:spLocks noChangeShapeType="1"/>
          </p:cNvSpPr>
          <p:nvPr/>
        </p:nvSpPr>
        <p:spPr bwMode="auto">
          <a:xfrm>
            <a:off x="1187450" y="573405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07" name="Line 43"/>
          <p:cNvSpPr>
            <a:spLocks noChangeShapeType="1"/>
          </p:cNvSpPr>
          <p:nvPr/>
        </p:nvSpPr>
        <p:spPr bwMode="auto">
          <a:xfrm>
            <a:off x="1619250" y="407670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08" name="Text Box 44"/>
          <p:cNvSpPr txBox="1">
            <a:spLocks noChangeArrowheads="1"/>
          </p:cNvSpPr>
          <p:nvPr/>
        </p:nvSpPr>
        <p:spPr bwMode="auto">
          <a:xfrm>
            <a:off x="2916238" y="1844675"/>
            <a:ext cx="10795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1800"/>
              <a:t>般波　</a:t>
            </a:r>
          </a:p>
          <a:p>
            <a:pPr algn="l"/>
            <a:r>
              <a:rPr lang="zh-CN" altLang="en-US" sz="1800"/>
              <a:t>突瑟吒　</a:t>
            </a:r>
          </a:p>
          <a:p>
            <a:pPr algn="l"/>
            <a:r>
              <a:rPr lang="zh-CN" altLang="en-US" sz="1800"/>
              <a:t>唠陀啰</a:t>
            </a:r>
          </a:p>
        </p:txBody>
      </p:sp>
      <p:sp>
        <p:nvSpPr>
          <p:cNvPr id="11309" name="Text Box 45"/>
          <p:cNvSpPr txBox="1">
            <a:spLocks noChangeArrowheads="1"/>
          </p:cNvSpPr>
          <p:nvPr/>
        </p:nvSpPr>
        <p:spPr bwMode="auto">
          <a:xfrm>
            <a:off x="4067175" y="2133600"/>
            <a:ext cx="1079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质多</a:t>
            </a:r>
          </a:p>
        </p:txBody>
      </p:sp>
      <p:sp>
        <p:nvSpPr>
          <p:cNvPr id="11310" name="Line 46"/>
          <p:cNvSpPr>
            <a:spLocks noChangeShapeType="1"/>
          </p:cNvSpPr>
          <p:nvPr/>
        </p:nvSpPr>
        <p:spPr bwMode="auto">
          <a:xfrm>
            <a:off x="3492500" y="2060575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11" name="Line 47"/>
          <p:cNvSpPr>
            <a:spLocks noChangeShapeType="1"/>
          </p:cNvSpPr>
          <p:nvPr/>
        </p:nvSpPr>
        <p:spPr bwMode="auto">
          <a:xfrm>
            <a:off x="3708400" y="234950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12" name="Line 48"/>
          <p:cNvSpPr>
            <a:spLocks noChangeShapeType="1"/>
          </p:cNvSpPr>
          <p:nvPr/>
        </p:nvSpPr>
        <p:spPr bwMode="auto">
          <a:xfrm>
            <a:off x="3708400" y="263683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13" name="Line 49"/>
          <p:cNvSpPr>
            <a:spLocks noChangeShapeType="1"/>
          </p:cNvSpPr>
          <p:nvPr/>
        </p:nvSpPr>
        <p:spPr bwMode="auto">
          <a:xfrm>
            <a:off x="3995738" y="20605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14" name="Line 50"/>
          <p:cNvSpPr>
            <a:spLocks noChangeShapeType="1"/>
          </p:cNvSpPr>
          <p:nvPr/>
        </p:nvSpPr>
        <p:spPr bwMode="auto">
          <a:xfrm>
            <a:off x="3995738" y="2349500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15" name="Line 51"/>
          <p:cNvSpPr>
            <a:spLocks noChangeShapeType="1"/>
          </p:cNvSpPr>
          <p:nvPr/>
        </p:nvSpPr>
        <p:spPr bwMode="auto">
          <a:xfrm>
            <a:off x="2627313" y="1916113"/>
            <a:ext cx="0" cy="43211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16" name="Text Box 52"/>
          <p:cNvSpPr txBox="1">
            <a:spLocks noChangeArrowheads="1"/>
          </p:cNvSpPr>
          <p:nvPr/>
        </p:nvSpPr>
        <p:spPr bwMode="auto">
          <a:xfrm>
            <a:off x="2916238" y="2708275"/>
            <a:ext cx="1943100" cy="414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1800"/>
              <a:t>药叉　</a:t>
            </a:r>
          </a:p>
          <a:p>
            <a:pPr algn="l"/>
            <a:r>
              <a:rPr lang="zh-CN" altLang="en-US" sz="1800"/>
              <a:t>啰刹娑</a:t>
            </a:r>
          </a:p>
          <a:p>
            <a:pPr algn="l"/>
            <a:r>
              <a:rPr lang="zh-CN" altLang="en-US" sz="1800"/>
              <a:t>闭隸多　</a:t>
            </a:r>
          </a:p>
          <a:p>
            <a:pPr algn="l"/>
            <a:r>
              <a:rPr lang="zh-CN" altLang="en-US" sz="1800"/>
              <a:t>毗舍遮　</a:t>
            </a:r>
          </a:p>
          <a:p>
            <a:pPr algn="l"/>
            <a:r>
              <a:rPr lang="zh-CN" altLang="en-US" sz="1800"/>
              <a:t>部多　</a:t>
            </a:r>
          </a:p>
          <a:p>
            <a:pPr algn="l"/>
            <a:r>
              <a:rPr lang="zh-CN" altLang="en-US" sz="1800"/>
              <a:t>鸠槃茶　</a:t>
            </a:r>
          </a:p>
          <a:p>
            <a:pPr algn="l"/>
            <a:r>
              <a:rPr lang="zh-CN" altLang="en-US" sz="1800"/>
              <a:t>悉乾陀　</a:t>
            </a:r>
          </a:p>
          <a:p>
            <a:pPr algn="l"/>
            <a:r>
              <a:rPr lang="zh-CN" altLang="en-US" sz="1800"/>
              <a:t>乌怛摩陀　</a:t>
            </a:r>
          </a:p>
          <a:p>
            <a:pPr algn="l"/>
            <a:r>
              <a:rPr lang="zh-CN" altLang="en-US" sz="1800"/>
              <a:t>车夜　</a:t>
            </a:r>
          </a:p>
          <a:p>
            <a:pPr algn="l"/>
            <a:r>
              <a:rPr lang="zh-CN" altLang="en-US" sz="1800"/>
              <a:t>阿播萨摩啰　</a:t>
            </a:r>
          </a:p>
          <a:p>
            <a:pPr algn="l"/>
            <a:r>
              <a:rPr lang="zh-CN" altLang="en-US" sz="1800"/>
              <a:t>宅袪革茶耆尼　</a:t>
            </a:r>
          </a:p>
          <a:p>
            <a:pPr algn="l"/>
            <a:r>
              <a:rPr lang="zh-CN" altLang="en-US" sz="1800"/>
              <a:t>唎佛帝</a:t>
            </a:r>
          </a:p>
          <a:p>
            <a:pPr algn="l"/>
            <a:r>
              <a:rPr lang="zh-CN" altLang="en-US" sz="1800"/>
              <a:t>阇弥迦　</a:t>
            </a:r>
          </a:p>
          <a:p>
            <a:pPr algn="l"/>
            <a:r>
              <a:rPr lang="zh-CN" altLang="en-US" sz="1800"/>
              <a:t>　</a:t>
            </a:r>
            <a:r>
              <a:rPr lang="zh-CN" altLang="en-US"/>
              <a:t>　</a:t>
            </a:r>
          </a:p>
        </p:txBody>
      </p:sp>
      <p:sp>
        <p:nvSpPr>
          <p:cNvPr id="11317" name="Text Box 53"/>
          <p:cNvSpPr txBox="1">
            <a:spLocks noChangeArrowheads="1"/>
          </p:cNvSpPr>
          <p:nvPr/>
        </p:nvSpPr>
        <p:spPr bwMode="auto">
          <a:xfrm>
            <a:off x="4716463" y="4076700"/>
            <a:ext cx="1439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揭啰诃</a:t>
            </a:r>
          </a:p>
        </p:txBody>
      </p:sp>
      <p:sp>
        <p:nvSpPr>
          <p:cNvPr id="11318" name="Text Box 54"/>
          <p:cNvSpPr txBox="1">
            <a:spLocks noChangeArrowheads="1"/>
          </p:cNvSpPr>
          <p:nvPr/>
        </p:nvSpPr>
        <p:spPr bwMode="auto">
          <a:xfrm>
            <a:off x="5651500" y="1844675"/>
            <a:ext cx="16573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舍俱尼          姥陀啰难地迦阿蓝婆　       乾度波尼</a:t>
            </a:r>
          </a:p>
        </p:txBody>
      </p:sp>
      <p:sp>
        <p:nvSpPr>
          <p:cNvPr id="11319" name="Line 55"/>
          <p:cNvSpPr>
            <a:spLocks noChangeShapeType="1"/>
          </p:cNvSpPr>
          <p:nvPr/>
        </p:nvSpPr>
        <p:spPr bwMode="auto">
          <a:xfrm>
            <a:off x="4572000" y="2852738"/>
            <a:ext cx="0" cy="3384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20" name="Line 56"/>
          <p:cNvSpPr>
            <a:spLocks noChangeShapeType="1"/>
          </p:cNvSpPr>
          <p:nvPr/>
        </p:nvSpPr>
        <p:spPr bwMode="auto">
          <a:xfrm>
            <a:off x="3492500" y="2852738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21" name="Line 57"/>
          <p:cNvSpPr>
            <a:spLocks noChangeShapeType="1"/>
          </p:cNvSpPr>
          <p:nvPr/>
        </p:nvSpPr>
        <p:spPr bwMode="auto">
          <a:xfrm>
            <a:off x="3779838" y="3141663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22" name="Line 58"/>
          <p:cNvSpPr>
            <a:spLocks noChangeShapeType="1"/>
          </p:cNvSpPr>
          <p:nvPr/>
        </p:nvSpPr>
        <p:spPr bwMode="auto">
          <a:xfrm>
            <a:off x="3779838" y="3429000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23" name="Line 59"/>
          <p:cNvSpPr>
            <a:spLocks noChangeShapeType="1"/>
          </p:cNvSpPr>
          <p:nvPr/>
        </p:nvSpPr>
        <p:spPr bwMode="auto">
          <a:xfrm>
            <a:off x="3708400" y="3716338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24" name="Line 60"/>
          <p:cNvSpPr>
            <a:spLocks noChangeShapeType="1"/>
          </p:cNvSpPr>
          <p:nvPr/>
        </p:nvSpPr>
        <p:spPr bwMode="auto">
          <a:xfrm>
            <a:off x="3563938" y="4005263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25" name="Line 61"/>
          <p:cNvSpPr>
            <a:spLocks noChangeShapeType="1"/>
          </p:cNvSpPr>
          <p:nvPr/>
        </p:nvSpPr>
        <p:spPr bwMode="auto">
          <a:xfrm>
            <a:off x="3708400" y="429260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26" name="Line 62"/>
          <p:cNvSpPr>
            <a:spLocks noChangeShapeType="1"/>
          </p:cNvSpPr>
          <p:nvPr/>
        </p:nvSpPr>
        <p:spPr bwMode="auto">
          <a:xfrm>
            <a:off x="3708400" y="458152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27" name="Line 63"/>
          <p:cNvSpPr>
            <a:spLocks noChangeShapeType="1"/>
          </p:cNvSpPr>
          <p:nvPr/>
        </p:nvSpPr>
        <p:spPr bwMode="auto">
          <a:xfrm>
            <a:off x="3995738" y="4868863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28" name="Line 64"/>
          <p:cNvSpPr>
            <a:spLocks noChangeShapeType="1"/>
          </p:cNvSpPr>
          <p:nvPr/>
        </p:nvSpPr>
        <p:spPr bwMode="auto">
          <a:xfrm>
            <a:off x="3492500" y="5157788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29" name="Line 65"/>
          <p:cNvSpPr>
            <a:spLocks noChangeShapeType="1"/>
          </p:cNvSpPr>
          <p:nvPr/>
        </p:nvSpPr>
        <p:spPr bwMode="auto">
          <a:xfrm>
            <a:off x="4211638" y="537368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30" name="Line 66"/>
          <p:cNvSpPr>
            <a:spLocks noChangeShapeType="1"/>
          </p:cNvSpPr>
          <p:nvPr/>
        </p:nvSpPr>
        <p:spPr bwMode="auto">
          <a:xfrm>
            <a:off x="4356100" y="56610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31" name="Line 67"/>
          <p:cNvSpPr>
            <a:spLocks noChangeShapeType="1"/>
          </p:cNvSpPr>
          <p:nvPr/>
        </p:nvSpPr>
        <p:spPr bwMode="auto">
          <a:xfrm>
            <a:off x="3708400" y="594995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32" name="Line 68"/>
          <p:cNvSpPr>
            <a:spLocks noChangeShapeType="1"/>
          </p:cNvSpPr>
          <p:nvPr/>
        </p:nvSpPr>
        <p:spPr bwMode="auto">
          <a:xfrm>
            <a:off x="3708400" y="6237288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33" name="Line 69"/>
          <p:cNvSpPr>
            <a:spLocks noChangeShapeType="1"/>
          </p:cNvSpPr>
          <p:nvPr/>
        </p:nvSpPr>
        <p:spPr bwMode="auto">
          <a:xfrm>
            <a:off x="4572000" y="429260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34" name="Text Box 70"/>
          <p:cNvSpPr txBox="1">
            <a:spLocks noChangeArrowheads="1"/>
          </p:cNvSpPr>
          <p:nvPr/>
        </p:nvSpPr>
        <p:spPr bwMode="auto">
          <a:xfrm>
            <a:off x="7451725" y="2205038"/>
            <a:ext cx="9350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揭啰诃</a:t>
            </a:r>
          </a:p>
        </p:txBody>
      </p:sp>
      <p:sp>
        <p:nvSpPr>
          <p:cNvPr id="11335" name="Line 71"/>
          <p:cNvSpPr>
            <a:spLocks noChangeShapeType="1"/>
          </p:cNvSpPr>
          <p:nvPr/>
        </p:nvSpPr>
        <p:spPr bwMode="auto">
          <a:xfrm>
            <a:off x="7308850" y="1989138"/>
            <a:ext cx="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37" name="Line 73"/>
          <p:cNvSpPr>
            <a:spLocks noChangeShapeType="1"/>
          </p:cNvSpPr>
          <p:nvPr/>
        </p:nvSpPr>
        <p:spPr bwMode="auto">
          <a:xfrm>
            <a:off x="6443663" y="1989138"/>
            <a:ext cx="865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38" name="Line 74"/>
          <p:cNvSpPr>
            <a:spLocks noChangeShapeType="1"/>
          </p:cNvSpPr>
          <p:nvPr/>
        </p:nvSpPr>
        <p:spPr bwMode="auto">
          <a:xfrm>
            <a:off x="7092950" y="227647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39" name="Line 75"/>
          <p:cNvSpPr>
            <a:spLocks noChangeShapeType="1"/>
          </p:cNvSpPr>
          <p:nvPr/>
        </p:nvSpPr>
        <p:spPr bwMode="auto">
          <a:xfrm>
            <a:off x="6443663" y="2565400"/>
            <a:ext cx="865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40" name="Line 76"/>
          <p:cNvSpPr>
            <a:spLocks noChangeShapeType="1"/>
          </p:cNvSpPr>
          <p:nvPr/>
        </p:nvSpPr>
        <p:spPr bwMode="auto">
          <a:xfrm>
            <a:off x="6659563" y="2852738"/>
            <a:ext cx="649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41" name="Line 77"/>
          <p:cNvSpPr>
            <a:spLocks noChangeShapeType="1"/>
          </p:cNvSpPr>
          <p:nvPr/>
        </p:nvSpPr>
        <p:spPr bwMode="auto">
          <a:xfrm>
            <a:off x="7308850" y="24209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42" name="Line 78"/>
          <p:cNvSpPr>
            <a:spLocks noChangeShapeType="1"/>
          </p:cNvSpPr>
          <p:nvPr/>
        </p:nvSpPr>
        <p:spPr bwMode="auto">
          <a:xfrm>
            <a:off x="5508625" y="1989138"/>
            <a:ext cx="0" cy="4319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43" name="Text Box 79"/>
          <p:cNvSpPr txBox="1">
            <a:spLocks noChangeArrowheads="1"/>
          </p:cNvSpPr>
          <p:nvPr/>
        </p:nvSpPr>
        <p:spPr bwMode="auto">
          <a:xfrm>
            <a:off x="5651500" y="2997200"/>
            <a:ext cx="1655763" cy="357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什佛啰堙迦醯　坠帝药迦　  怛隸帝药  　者突託    　  昵提             毖钐摩      　薄底   　      鼻底   　      室隸瑟密                            　娑你般帝         </a:t>
            </a:r>
          </a:p>
          <a:p>
            <a:pPr algn="l">
              <a:spcBef>
                <a:spcPct val="50000"/>
              </a:spcBef>
            </a:pPr>
            <a:r>
              <a:rPr lang="zh-CN" altLang="en-US" sz="1800"/>
              <a:t>　</a:t>
            </a:r>
            <a:r>
              <a:rPr lang="zh-CN" altLang="en-US"/>
              <a:t>　</a:t>
            </a:r>
          </a:p>
        </p:txBody>
      </p:sp>
      <p:sp>
        <p:nvSpPr>
          <p:cNvPr id="11345" name="Text Box 81"/>
          <p:cNvSpPr txBox="1">
            <a:spLocks noChangeArrowheads="1"/>
          </p:cNvSpPr>
          <p:nvPr/>
        </p:nvSpPr>
        <p:spPr bwMode="auto">
          <a:xfrm>
            <a:off x="5651500" y="5734050"/>
            <a:ext cx="26273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萨婆什伐啰　室嚧吉帝　末陀鞞达嚧制剑</a:t>
            </a:r>
          </a:p>
        </p:txBody>
      </p:sp>
      <p:sp>
        <p:nvSpPr>
          <p:cNvPr id="11346" name="Text Box 82"/>
          <p:cNvSpPr txBox="1">
            <a:spLocks noChangeArrowheads="1"/>
          </p:cNvSpPr>
          <p:nvPr/>
        </p:nvSpPr>
        <p:spPr bwMode="auto">
          <a:xfrm>
            <a:off x="6588125" y="4221163"/>
            <a:ext cx="936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/>
              <a:t>什伐啰</a:t>
            </a:r>
          </a:p>
        </p:txBody>
      </p:sp>
      <p:sp>
        <p:nvSpPr>
          <p:cNvPr id="11347" name="Line 83"/>
          <p:cNvSpPr>
            <a:spLocks noChangeShapeType="1"/>
          </p:cNvSpPr>
          <p:nvPr/>
        </p:nvSpPr>
        <p:spPr bwMode="auto">
          <a:xfrm>
            <a:off x="6300788" y="429260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48" name="Line 84"/>
          <p:cNvSpPr>
            <a:spLocks noChangeShapeType="1"/>
          </p:cNvSpPr>
          <p:nvPr/>
        </p:nvSpPr>
        <p:spPr bwMode="auto">
          <a:xfrm>
            <a:off x="6443663" y="4581525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49" name="Line 85"/>
          <p:cNvSpPr>
            <a:spLocks noChangeShapeType="1"/>
          </p:cNvSpPr>
          <p:nvPr/>
        </p:nvSpPr>
        <p:spPr bwMode="auto">
          <a:xfrm>
            <a:off x="6588125" y="4292600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50" name="Line 86"/>
          <p:cNvSpPr>
            <a:spLocks noChangeShapeType="1"/>
          </p:cNvSpPr>
          <p:nvPr/>
        </p:nvSpPr>
        <p:spPr bwMode="auto">
          <a:xfrm>
            <a:off x="6588125" y="4437063"/>
            <a:ext cx="71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51" name="Text Box 87"/>
          <p:cNvSpPr txBox="1">
            <a:spLocks noChangeArrowheads="1"/>
          </p:cNvSpPr>
          <p:nvPr/>
        </p:nvSpPr>
        <p:spPr bwMode="auto">
          <a:xfrm>
            <a:off x="7812088" y="4221163"/>
            <a:ext cx="5762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/>
              <a:t>迦</a:t>
            </a:r>
          </a:p>
        </p:txBody>
      </p:sp>
      <p:sp>
        <p:nvSpPr>
          <p:cNvPr id="11352" name="Line 88"/>
          <p:cNvSpPr>
            <a:spLocks noChangeShapeType="1"/>
          </p:cNvSpPr>
          <p:nvPr/>
        </p:nvSpPr>
        <p:spPr bwMode="auto">
          <a:xfrm>
            <a:off x="7667625" y="3141663"/>
            <a:ext cx="0" cy="2519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53" name="Line 89"/>
          <p:cNvSpPr>
            <a:spLocks noChangeShapeType="1"/>
          </p:cNvSpPr>
          <p:nvPr/>
        </p:nvSpPr>
        <p:spPr bwMode="auto">
          <a:xfrm>
            <a:off x="7164388" y="3141663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54" name="Line 90"/>
          <p:cNvSpPr>
            <a:spLocks noChangeShapeType="1"/>
          </p:cNvSpPr>
          <p:nvPr/>
        </p:nvSpPr>
        <p:spPr bwMode="auto">
          <a:xfrm>
            <a:off x="6732588" y="3429000"/>
            <a:ext cx="935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55" name="Line 91"/>
          <p:cNvSpPr>
            <a:spLocks noChangeShapeType="1"/>
          </p:cNvSpPr>
          <p:nvPr/>
        </p:nvSpPr>
        <p:spPr bwMode="auto">
          <a:xfrm>
            <a:off x="6948488" y="3716338"/>
            <a:ext cx="719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56" name="Line 92"/>
          <p:cNvSpPr>
            <a:spLocks noChangeShapeType="1"/>
          </p:cNvSpPr>
          <p:nvPr/>
        </p:nvSpPr>
        <p:spPr bwMode="auto">
          <a:xfrm>
            <a:off x="6516688" y="4005263"/>
            <a:ext cx="1150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57" name="Line 93"/>
          <p:cNvSpPr>
            <a:spLocks noChangeShapeType="1"/>
          </p:cNvSpPr>
          <p:nvPr/>
        </p:nvSpPr>
        <p:spPr bwMode="auto">
          <a:xfrm>
            <a:off x="6227763" y="4797425"/>
            <a:ext cx="1439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58" name="Line 94"/>
          <p:cNvSpPr>
            <a:spLocks noChangeShapeType="1"/>
          </p:cNvSpPr>
          <p:nvPr/>
        </p:nvSpPr>
        <p:spPr bwMode="auto">
          <a:xfrm>
            <a:off x="6227763" y="5084763"/>
            <a:ext cx="1439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59" name="Line 95"/>
          <p:cNvSpPr>
            <a:spLocks noChangeShapeType="1"/>
          </p:cNvSpPr>
          <p:nvPr/>
        </p:nvSpPr>
        <p:spPr bwMode="auto">
          <a:xfrm>
            <a:off x="6659563" y="5373688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60" name="Line 96"/>
          <p:cNvSpPr>
            <a:spLocks noChangeShapeType="1"/>
          </p:cNvSpPr>
          <p:nvPr/>
        </p:nvSpPr>
        <p:spPr bwMode="auto">
          <a:xfrm>
            <a:off x="6659563" y="5661025"/>
            <a:ext cx="100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61" name="Line 97"/>
          <p:cNvSpPr>
            <a:spLocks noChangeShapeType="1"/>
          </p:cNvSpPr>
          <p:nvPr/>
        </p:nvSpPr>
        <p:spPr bwMode="auto">
          <a:xfrm>
            <a:off x="7667625" y="443706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62" name="Line 98"/>
          <p:cNvSpPr>
            <a:spLocks noChangeShapeType="1"/>
          </p:cNvSpPr>
          <p:nvPr/>
        </p:nvSpPr>
        <p:spPr bwMode="auto">
          <a:xfrm>
            <a:off x="2700338" y="1916113"/>
            <a:ext cx="0" cy="43211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1363" name="Line 99"/>
          <p:cNvSpPr>
            <a:spLocks noChangeShapeType="1"/>
          </p:cNvSpPr>
          <p:nvPr/>
        </p:nvSpPr>
        <p:spPr bwMode="auto">
          <a:xfrm>
            <a:off x="5580063" y="1989138"/>
            <a:ext cx="0" cy="43195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476250"/>
            <a:ext cx="874713" cy="1143000"/>
          </a:xfrm>
        </p:spPr>
        <p:txBody>
          <a:bodyPr/>
          <a:lstStyle/>
          <a:p>
            <a:pPr algn="l"/>
            <a:r>
              <a:rPr lang="zh-TW" altLang="en-US" sz="1800" b="1">
                <a:latin typeface="宋体" pitchFamily="2" charset="-122"/>
              </a:rPr>
              <a:t>阿绮</a:t>
            </a:r>
            <a:r>
              <a:rPr lang="zh-TW" altLang="zh-CN" sz="1800" b="1">
                <a:latin typeface="宋体" pitchFamily="2" charset="-122"/>
              </a:rPr>
              <a:t/>
            </a:r>
            <a:br>
              <a:rPr lang="zh-TW" altLang="zh-CN" sz="1800" b="1">
                <a:latin typeface="宋体" pitchFamily="2" charset="-122"/>
              </a:rPr>
            </a:br>
            <a:r>
              <a:rPr lang="zh-TW" altLang="en-US" sz="1800" b="1">
                <a:latin typeface="宋体" pitchFamily="2" charset="-122"/>
              </a:rPr>
              <a:t>目佉</a:t>
            </a:r>
            <a:r>
              <a:rPr lang="zh-TW" altLang="zh-CN" sz="1800" b="1">
                <a:latin typeface="宋体" pitchFamily="2" charset="-122"/>
              </a:rPr>
              <a:t> </a:t>
            </a:r>
            <a:r>
              <a:rPr lang="zh-TW" altLang="en-US" sz="1800" b="1">
                <a:latin typeface="宋体" pitchFamily="2" charset="-122"/>
              </a:rPr>
              <a:t> </a:t>
            </a:r>
            <a:r>
              <a:rPr lang="zh-TW" altLang="zh-CN" sz="1800" b="1">
                <a:latin typeface="宋体" pitchFamily="2" charset="-122"/>
              </a:rPr>
              <a:t> </a:t>
            </a:r>
            <a:r>
              <a:rPr lang="zh-TW" altLang="en-US" sz="1800" b="1">
                <a:latin typeface="宋体" pitchFamily="2" charset="-122"/>
              </a:rPr>
              <a:t>　羯唎突</a:t>
            </a:r>
            <a:r>
              <a:rPr lang="zh-TW" altLang="zh-CN" sz="1600" b="1">
                <a:ea typeface="PMingLiU" pitchFamily="18" charset="-120"/>
              </a:rPr>
              <a:t/>
            </a:r>
            <a:br>
              <a:rPr lang="zh-TW" altLang="zh-CN" sz="1600" b="1">
                <a:ea typeface="PMingLiU" pitchFamily="18" charset="-120"/>
              </a:rPr>
            </a:br>
            <a:r>
              <a:rPr lang="zh-TW" altLang="en-US" sz="4000">
                <a:ea typeface="PMingLiU" pitchFamily="18" charset="-120"/>
              </a:rPr>
              <a:t>　</a:t>
            </a:r>
            <a:endParaRPr lang="zh-CN" altLang="en-US" sz="4000">
              <a:ea typeface="PMingLiU" pitchFamily="18" charset="-12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412875"/>
            <a:ext cx="2232025" cy="396081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羯拏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惮多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迄唎夜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末么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跋唎室婆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毖栗瑟吒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乌陀啰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羯知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跋悉帝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邬嚧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常伽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喝悉多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跋陀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娑房盎伽般啰丈伽　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979613" y="549275"/>
            <a:ext cx="9350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1800">
                <a:solidFill>
                  <a:schemeClr val="tx2"/>
                </a:solidFill>
              </a:rPr>
              <a:t>嚧钳</a:t>
            </a:r>
            <a:endParaRPr lang="zh-CN" altLang="en-US" sz="1800">
              <a:solidFill>
                <a:schemeClr val="tx2"/>
              </a:solidFill>
            </a:endParaRPr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1835150" y="476250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1403350" y="47625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1403350" y="76517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1547813" y="105251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1835150" y="765175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684213" y="1125538"/>
            <a:ext cx="1439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/>
              <a:t>揭啰诃揭蓝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2700338" y="2997200"/>
            <a:ext cx="1152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/>
              <a:t>输蓝</a:t>
            </a:r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 flipV="1">
            <a:off x="2843213" y="1557338"/>
            <a:ext cx="0" cy="3600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>
            <a:off x="2700338" y="515778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>
            <a:off x="1331913" y="4868863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>
            <a:off x="1547813" y="4581525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04" name="Line 16"/>
          <p:cNvSpPr>
            <a:spLocks noChangeShapeType="1"/>
          </p:cNvSpPr>
          <p:nvPr/>
        </p:nvSpPr>
        <p:spPr bwMode="auto">
          <a:xfrm>
            <a:off x="1331913" y="4292600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>
            <a:off x="1331913" y="4005263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>
            <a:off x="1547813" y="3716338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07" name="Line 19"/>
          <p:cNvSpPr>
            <a:spLocks noChangeShapeType="1"/>
          </p:cNvSpPr>
          <p:nvPr/>
        </p:nvSpPr>
        <p:spPr bwMode="auto">
          <a:xfrm>
            <a:off x="1331913" y="3500438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08" name="Line 20"/>
          <p:cNvSpPr>
            <a:spLocks noChangeShapeType="1"/>
          </p:cNvSpPr>
          <p:nvPr/>
        </p:nvSpPr>
        <p:spPr bwMode="auto">
          <a:xfrm>
            <a:off x="1547813" y="32131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09" name="Line 21"/>
          <p:cNvSpPr>
            <a:spLocks noChangeShapeType="1"/>
          </p:cNvSpPr>
          <p:nvPr/>
        </p:nvSpPr>
        <p:spPr bwMode="auto">
          <a:xfrm>
            <a:off x="1763713" y="2924175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10" name="Line 22"/>
          <p:cNvSpPr>
            <a:spLocks noChangeShapeType="1"/>
          </p:cNvSpPr>
          <p:nvPr/>
        </p:nvSpPr>
        <p:spPr bwMode="auto">
          <a:xfrm>
            <a:off x="1763713" y="2708275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11" name="Line 23"/>
          <p:cNvSpPr>
            <a:spLocks noChangeShapeType="1"/>
          </p:cNvSpPr>
          <p:nvPr/>
        </p:nvSpPr>
        <p:spPr bwMode="auto">
          <a:xfrm>
            <a:off x="1331913" y="2420938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12" name="Line 24"/>
          <p:cNvSpPr>
            <a:spLocks noChangeShapeType="1"/>
          </p:cNvSpPr>
          <p:nvPr/>
        </p:nvSpPr>
        <p:spPr bwMode="auto">
          <a:xfrm>
            <a:off x="1547813" y="21336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13" name="Line 25"/>
          <p:cNvSpPr>
            <a:spLocks noChangeShapeType="1"/>
          </p:cNvSpPr>
          <p:nvPr/>
        </p:nvSpPr>
        <p:spPr bwMode="auto">
          <a:xfrm>
            <a:off x="1331913" y="1844675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14" name="Line 26"/>
          <p:cNvSpPr>
            <a:spLocks noChangeShapeType="1"/>
          </p:cNvSpPr>
          <p:nvPr/>
        </p:nvSpPr>
        <p:spPr bwMode="auto">
          <a:xfrm>
            <a:off x="1331913" y="1557338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16" name="Line 28"/>
          <p:cNvSpPr>
            <a:spLocks noChangeShapeType="1"/>
          </p:cNvSpPr>
          <p:nvPr/>
        </p:nvSpPr>
        <p:spPr bwMode="auto">
          <a:xfrm>
            <a:off x="2843213" y="3213100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17" name="Text Box 29"/>
          <p:cNvSpPr txBox="1">
            <a:spLocks noChangeArrowheads="1"/>
          </p:cNvSpPr>
          <p:nvPr/>
        </p:nvSpPr>
        <p:spPr bwMode="auto">
          <a:xfrm>
            <a:off x="755650" y="5210175"/>
            <a:ext cx="3024188" cy="164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TW" altLang="en-US" sz="1800"/>
              <a:t>部多毖跢茶　茶耆尼什婆啰　陀突嚧迦建咄嚧吉知婆路多毗　萨般嚧诃凌伽</a:t>
            </a:r>
            <a:endParaRPr lang="zh-TW" altLang="zh-CN" sz="1800"/>
          </a:p>
          <a:p>
            <a:pPr algn="l">
              <a:spcBef>
                <a:spcPct val="50000"/>
              </a:spcBef>
            </a:pPr>
            <a:r>
              <a:rPr lang="zh-TW" altLang="en-US">
                <a:ea typeface="PMingLiU" pitchFamily="18" charset="-120"/>
              </a:rPr>
              <a:t>　</a:t>
            </a:r>
            <a:endParaRPr lang="zh-CN" altLang="en-US">
              <a:ea typeface="PMingLiU" pitchFamily="18" charset="-120"/>
            </a:endParaRPr>
          </a:p>
        </p:txBody>
      </p:sp>
      <p:sp>
        <p:nvSpPr>
          <p:cNvPr id="12318" name="Line 30"/>
          <p:cNvSpPr>
            <a:spLocks noChangeShapeType="1"/>
          </p:cNvSpPr>
          <p:nvPr/>
        </p:nvSpPr>
        <p:spPr bwMode="auto">
          <a:xfrm>
            <a:off x="4211638" y="260350"/>
            <a:ext cx="0" cy="6121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19" name="Line 31"/>
          <p:cNvSpPr>
            <a:spLocks noChangeShapeType="1"/>
          </p:cNvSpPr>
          <p:nvPr/>
        </p:nvSpPr>
        <p:spPr bwMode="auto">
          <a:xfrm>
            <a:off x="4140200" y="260350"/>
            <a:ext cx="0" cy="6121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20" name="Text Box 32"/>
          <p:cNvSpPr txBox="1">
            <a:spLocks noChangeArrowheads="1"/>
          </p:cNvSpPr>
          <p:nvPr/>
        </p:nvSpPr>
        <p:spPr bwMode="auto">
          <a:xfrm>
            <a:off x="4356100" y="260350"/>
            <a:ext cx="2087563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1800"/>
              <a:t>输沙怛</a:t>
            </a:r>
          </a:p>
          <a:p>
            <a:pPr algn="l"/>
            <a:r>
              <a:rPr lang="zh-CN" altLang="en-US" sz="1800"/>
              <a:t>娑那羯　</a:t>
            </a:r>
          </a:p>
          <a:p>
            <a:pPr algn="l"/>
            <a:r>
              <a:rPr lang="zh-CN" altLang="en-US" sz="1800"/>
              <a:t>毗沙喻                                                             阿耆尼乌陀　</a:t>
            </a:r>
          </a:p>
          <a:p>
            <a:pPr algn="l"/>
            <a:r>
              <a:rPr lang="zh-CN" altLang="en-US" sz="1800"/>
              <a:t>末啰鞞</a:t>
            </a:r>
          </a:p>
          <a:p>
            <a:pPr algn="l"/>
            <a:r>
              <a:rPr lang="zh-CN" altLang="en-US" sz="1800"/>
              <a:t>建跢　</a:t>
            </a:r>
          </a:p>
          <a:p>
            <a:pPr algn="l"/>
            <a:r>
              <a:rPr lang="zh-CN" altLang="en-US" sz="1800"/>
              <a:t>阿迦</a:t>
            </a:r>
          </a:p>
          <a:p>
            <a:pPr algn="l"/>
            <a:r>
              <a:rPr lang="zh-CN" altLang="en-US" sz="1800"/>
              <a:t>密唎咄怛敛部　</a:t>
            </a:r>
          </a:p>
          <a:p>
            <a:pPr algn="l"/>
            <a:r>
              <a:rPr lang="zh-CN" altLang="en-US" sz="1800"/>
              <a:t>地栗剌吒毖唎瑟质　</a:t>
            </a:r>
          </a:p>
          <a:p>
            <a:pPr algn="l"/>
            <a:r>
              <a:rPr lang="zh-CN" altLang="en-US" sz="1800"/>
              <a:t>萨婆那俱</a:t>
            </a:r>
          </a:p>
        </p:txBody>
      </p:sp>
      <p:sp>
        <p:nvSpPr>
          <p:cNvPr id="12321" name="Text Box 33"/>
          <p:cNvSpPr txBox="1">
            <a:spLocks noChangeArrowheads="1"/>
          </p:cNvSpPr>
          <p:nvPr/>
        </p:nvSpPr>
        <p:spPr bwMode="auto">
          <a:xfrm>
            <a:off x="6877050" y="1125538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/>
              <a:t>啰</a:t>
            </a:r>
          </a:p>
        </p:txBody>
      </p:sp>
      <p:sp>
        <p:nvSpPr>
          <p:cNvPr id="12322" name="Text Box 34"/>
          <p:cNvSpPr txBox="1">
            <a:spLocks noChangeArrowheads="1"/>
          </p:cNvSpPr>
          <p:nvPr/>
        </p:nvSpPr>
        <p:spPr bwMode="auto">
          <a:xfrm>
            <a:off x="6948488" y="2060575"/>
            <a:ext cx="5762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/>
              <a:t>迦</a:t>
            </a:r>
          </a:p>
        </p:txBody>
      </p:sp>
      <p:sp>
        <p:nvSpPr>
          <p:cNvPr id="12323" name="Line 35"/>
          <p:cNvSpPr>
            <a:spLocks noChangeShapeType="1"/>
          </p:cNvSpPr>
          <p:nvPr/>
        </p:nvSpPr>
        <p:spPr bwMode="auto">
          <a:xfrm>
            <a:off x="5148263" y="476250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24" name="Line 36"/>
          <p:cNvSpPr>
            <a:spLocks noChangeShapeType="1"/>
          </p:cNvSpPr>
          <p:nvPr/>
        </p:nvSpPr>
        <p:spPr bwMode="auto">
          <a:xfrm>
            <a:off x="5364163" y="76517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25" name="Line 37"/>
          <p:cNvSpPr>
            <a:spLocks noChangeShapeType="1"/>
          </p:cNvSpPr>
          <p:nvPr/>
        </p:nvSpPr>
        <p:spPr bwMode="auto">
          <a:xfrm>
            <a:off x="5219700" y="981075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26" name="Line 38"/>
          <p:cNvSpPr>
            <a:spLocks noChangeShapeType="1"/>
          </p:cNvSpPr>
          <p:nvPr/>
        </p:nvSpPr>
        <p:spPr bwMode="auto">
          <a:xfrm>
            <a:off x="5651500" y="1268413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27" name="Line 39"/>
          <p:cNvSpPr>
            <a:spLocks noChangeShapeType="1"/>
          </p:cNvSpPr>
          <p:nvPr/>
        </p:nvSpPr>
        <p:spPr bwMode="auto">
          <a:xfrm>
            <a:off x="5148263" y="1557338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28" name="Line 40"/>
          <p:cNvSpPr>
            <a:spLocks noChangeShapeType="1"/>
          </p:cNvSpPr>
          <p:nvPr/>
        </p:nvSpPr>
        <p:spPr bwMode="auto">
          <a:xfrm>
            <a:off x="4932363" y="1844675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29" name="Line 41"/>
          <p:cNvSpPr>
            <a:spLocks noChangeShapeType="1"/>
          </p:cNvSpPr>
          <p:nvPr/>
        </p:nvSpPr>
        <p:spPr bwMode="auto">
          <a:xfrm>
            <a:off x="4932363" y="21336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30" name="Line 42"/>
          <p:cNvSpPr>
            <a:spLocks noChangeShapeType="1"/>
          </p:cNvSpPr>
          <p:nvPr/>
        </p:nvSpPr>
        <p:spPr bwMode="auto">
          <a:xfrm>
            <a:off x="5867400" y="2420938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31" name="Line 43"/>
          <p:cNvSpPr>
            <a:spLocks noChangeShapeType="1"/>
          </p:cNvSpPr>
          <p:nvPr/>
        </p:nvSpPr>
        <p:spPr bwMode="auto">
          <a:xfrm>
            <a:off x="5435600" y="2924175"/>
            <a:ext cx="8651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32" name="Line 44"/>
          <p:cNvSpPr>
            <a:spLocks noChangeShapeType="1"/>
          </p:cNvSpPr>
          <p:nvPr/>
        </p:nvSpPr>
        <p:spPr bwMode="auto">
          <a:xfrm>
            <a:off x="6227763" y="476250"/>
            <a:ext cx="9366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33" name="Line 45"/>
          <p:cNvSpPr>
            <a:spLocks noChangeShapeType="1"/>
          </p:cNvSpPr>
          <p:nvPr/>
        </p:nvSpPr>
        <p:spPr bwMode="auto">
          <a:xfrm>
            <a:off x="6227763" y="765175"/>
            <a:ext cx="865187" cy="433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34" name="Line 46"/>
          <p:cNvSpPr>
            <a:spLocks noChangeShapeType="1"/>
          </p:cNvSpPr>
          <p:nvPr/>
        </p:nvSpPr>
        <p:spPr bwMode="auto">
          <a:xfrm>
            <a:off x="6300788" y="981075"/>
            <a:ext cx="936625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35" name="Line 47"/>
          <p:cNvSpPr>
            <a:spLocks noChangeShapeType="1"/>
          </p:cNvSpPr>
          <p:nvPr/>
        </p:nvSpPr>
        <p:spPr bwMode="auto">
          <a:xfrm>
            <a:off x="6227763" y="1268413"/>
            <a:ext cx="865187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36" name="Line 48"/>
          <p:cNvSpPr>
            <a:spLocks noChangeShapeType="1"/>
          </p:cNvSpPr>
          <p:nvPr/>
        </p:nvSpPr>
        <p:spPr bwMode="auto">
          <a:xfrm flipV="1">
            <a:off x="6227763" y="1196975"/>
            <a:ext cx="792162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37" name="Line 49"/>
          <p:cNvSpPr>
            <a:spLocks noChangeShapeType="1"/>
          </p:cNvSpPr>
          <p:nvPr/>
        </p:nvSpPr>
        <p:spPr bwMode="auto">
          <a:xfrm flipV="1">
            <a:off x="6227763" y="1268413"/>
            <a:ext cx="865187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38" name="Line 50"/>
          <p:cNvSpPr>
            <a:spLocks noChangeShapeType="1"/>
          </p:cNvSpPr>
          <p:nvPr/>
        </p:nvSpPr>
        <p:spPr bwMode="auto">
          <a:xfrm flipV="1">
            <a:off x="6227763" y="1341438"/>
            <a:ext cx="865187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39" name="Line 51"/>
          <p:cNvSpPr>
            <a:spLocks noChangeShapeType="1"/>
          </p:cNvSpPr>
          <p:nvPr/>
        </p:nvSpPr>
        <p:spPr bwMode="auto">
          <a:xfrm flipV="1">
            <a:off x="6300788" y="2349500"/>
            <a:ext cx="792162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40" name="Line 52"/>
          <p:cNvSpPr>
            <a:spLocks noChangeShapeType="1"/>
          </p:cNvSpPr>
          <p:nvPr/>
        </p:nvSpPr>
        <p:spPr bwMode="auto">
          <a:xfrm flipV="1">
            <a:off x="6227763" y="2276475"/>
            <a:ext cx="865187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41" name="Line 53"/>
          <p:cNvSpPr>
            <a:spLocks noChangeShapeType="1"/>
          </p:cNvSpPr>
          <p:nvPr/>
        </p:nvSpPr>
        <p:spPr bwMode="auto">
          <a:xfrm flipV="1">
            <a:off x="6300788" y="1412875"/>
            <a:ext cx="863600" cy="151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42" name="Text Box 54"/>
          <p:cNvSpPr txBox="1">
            <a:spLocks noChangeArrowheads="1"/>
          </p:cNvSpPr>
          <p:nvPr/>
        </p:nvSpPr>
        <p:spPr bwMode="auto">
          <a:xfrm>
            <a:off x="4356100" y="2997200"/>
            <a:ext cx="38877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肆引伽弊揭啰唎药叉怛啰刍  末啰视吠帝钐娑鞞钐　悉怛多钵怛啰</a:t>
            </a:r>
          </a:p>
        </p:txBody>
      </p:sp>
      <p:sp>
        <p:nvSpPr>
          <p:cNvPr id="12343" name="Text Box 55"/>
          <p:cNvSpPr txBox="1">
            <a:spLocks noChangeArrowheads="1"/>
          </p:cNvSpPr>
          <p:nvPr/>
        </p:nvSpPr>
        <p:spPr bwMode="auto">
          <a:xfrm>
            <a:off x="5508625" y="3573463"/>
            <a:ext cx="16573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跋阇嚧瑟尼钐　般赖丈耆蓝</a:t>
            </a:r>
          </a:p>
        </p:txBody>
      </p:sp>
      <p:sp>
        <p:nvSpPr>
          <p:cNvPr id="12350" name="Text Box 62"/>
          <p:cNvSpPr txBox="1">
            <a:spLocks noChangeArrowheads="1"/>
          </p:cNvSpPr>
          <p:nvPr/>
        </p:nvSpPr>
        <p:spPr bwMode="auto">
          <a:xfrm>
            <a:off x="6640513" y="4835525"/>
            <a:ext cx="184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12353" name="Text Box 65"/>
          <p:cNvSpPr txBox="1">
            <a:spLocks noChangeArrowheads="1"/>
          </p:cNvSpPr>
          <p:nvPr/>
        </p:nvSpPr>
        <p:spPr bwMode="auto">
          <a:xfrm>
            <a:off x="4140200" y="4149725"/>
            <a:ext cx="3600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TW" altLang="en-US" sz="1800"/>
              <a:t>夜波突陀舍喻阇那　辫怛隸拏</a:t>
            </a:r>
            <a:endParaRPr lang="zh-CN" altLang="en-US" sz="1800"/>
          </a:p>
        </p:txBody>
      </p:sp>
      <p:sp>
        <p:nvSpPr>
          <p:cNvPr id="12357" name="Text Box 69"/>
          <p:cNvSpPr txBox="1">
            <a:spLocks noChangeArrowheads="1"/>
          </p:cNvSpPr>
          <p:nvPr/>
        </p:nvSpPr>
        <p:spPr bwMode="auto">
          <a:xfrm>
            <a:off x="7575550" y="3756025"/>
            <a:ext cx="184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/>
          </a:p>
        </p:txBody>
      </p:sp>
      <p:sp>
        <p:nvSpPr>
          <p:cNvPr id="12359" name="Text Box 71"/>
          <p:cNvSpPr txBox="1">
            <a:spLocks noChangeArrowheads="1"/>
          </p:cNvSpPr>
          <p:nvPr/>
        </p:nvSpPr>
        <p:spPr bwMode="auto">
          <a:xfrm>
            <a:off x="4356100" y="3716338"/>
            <a:ext cx="7191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/>
              <a:t>摩诃</a:t>
            </a:r>
          </a:p>
        </p:txBody>
      </p:sp>
      <p:sp>
        <p:nvSpPr>
          <p:cNvPr id="12360" name="Line 72"/>
          <p:cNvSpPr>
            <a:spLocks noChangeShapeType="1"/>
          </p:cNvSpPr>
          <p:nvPr/>
        </p:nvSpPr>
        <p:spPr bwMode="auto">
          <a:xfrm>
            <a:off x="5219700" y="3789363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61" name="Line 73"/>
          <p:cNvSpPr>
            <a:spLocks noChangeShapeType="1"/>
          </p:cNvSpPr>
          <p:nvPr/>
        </p:nvSpPr>
        <p:spPr bwMode="auto">
          <a:xfrm>
            <a:off x="5219700" y="4076700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62" name="Line 74"/>
          <p:cNvSpPr>
            <a:spLocks noChangeShapeType="1"/>
          </p:cNvSpPr>
          <p:nvPr/>
        </p:nvSpPr>
        <p:spPr bwMode="auto">
          <a:xfrm>
            <a:off x="5219700" y="3789363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63" name="Line 75"/>
          <p:cNvSpPr>
            <a:spLocks noChangeShapeType="1"/>
          </p:cNvSpPr>
          <p:nvPr/>
        </p:nvSpPr>
        <p:spPr bwMode="auto">
          <a:xfrm>
            <a:off x="5003800" y="39338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64" name="Text Box 76"/>
          <p:cNvSpPr txBox="1">
            <a:spLocks noChangeArrowheads="1"/>
          </p:cNvSpPr>
          <p:nvPr/>
        </p:nvSpPr>
        <p:spPr bwMode="auto">
          <a:xfrm>
            <a:off x="4427538" y="4437063"/>
            <a:ext cx="1223962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毗陀耶　帝殊　  般啰毗陀</a:t>
            </a:r>
          </a:p>
        </p:txBody>
      </p:sp>
      <p:sp>
        <p:nvSpPr>
          <p:cNvPr id="12365" name="Text Box 77"/>
          <p:cNvSpPr txBox="1">
            <a:spLocks noChangeArrowheads="1"/>
          </p:cNvSpPr>
          <p:nvPr/>
        </p:nvSpPr>
        <p:spPr bwMode="auto">
          <a:xfrm>
            <a:off x="5724525" y="4652963"/>
            <a:ext cx="154781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/>
              <a:t>槃昙迦嚧弥</a:t>
            </a:r>
          </a:p>
        </p:txBody>
      </p:sp>
      <p:sp>
        <p:nvSpPr>
          <p:cNvPr id="12366" name="Text Box 78"/>
          <p:cNvSpPr txBox="1">
            <a:spLocks noChangeArrowheads="1"/>
          </p:cNvSpPr>
          <p:nvPr/>
        </p:nvSpPr>
        <p:spPr bwMode="auto">
          <a:xfrm>
            <a:off x="4356100" y="5300663"/>
            <a:ext cx="4176713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TW" altLang="en-US" sz="1800">
                <a:latin typeface="宋体" pitchFamily="2" charset="-122"/>
              </a:rPr>
              <a:t>跢姪他　唵　阿那隸　毗舍提　鞞啰跋阇啰陀唎　槃陀槃陀你　跋阇啰谤尼泮　虎</a:t>
            </a:r>
            <a:r>
              <a:rPr lang="zh-CN" altLang="en-US" sz="1800">
                <a:latin typeface="宋体" pitchFamily="2" charset="-122"/>
              </a:rPr>
              <a:t>    </a:t>
            </a:r>
            <a:r>
              <a:rPr lang="zh-TW" altLang="en-US" sz="1800">
                <a:latin typeface="宋体" pitchFamily="2" charset="-122"/>
              </a:rPr>
              <a:t>都嚧甕泮　莎婆诃</a:t>
            </a:r>
            <a:endParaRPr lang="zh-CN" altLang="en-US" sz="1800">
              <a:latin typeface="宋体" pitchFamily="2" charset="-122"/>
            </a:endParaRPr>
          </a:p>
        </p:txBody>
      </p:sp>
      <p:sp>
        <p:nvSpPr>
          <p:cNvPr id="12367" name="Line 79"/>
          <p:cNvSpPr>
            <a:spLocks noChangeShapeType="1"/>
          </p:cNvSpPr>
          <p:nvPr/>
        </p:nvSpPr>
        <p:spPr bwMode="auto">
          <a:xfrm>
            <a:off x="5651500" y="45815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68" name="Line 80"/>
          <p:cNvSpPr>
            <a:spLocks noChangeShapeType="1"/>
          </p:cNvSpPr>
          <p:nvPr/>
        </p:nvSpPr>
        <p:spPr bwMode="auto">
          <a:xfrm>
            <a:off x="5219700" y="458152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69" name="Line 81"/>
          <p:cNvSpPr>
            <a:spLocks noChangeShapeType="1"/>
          </p:cNvSpPr>
          <p:nvPr/>
        </p:nvSpPr>
        <p:spPr bwMode="auto">
          <a:xfrm>
            <a:off x="5076825" y="4868863"/>
            <a:ext cx="574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70" name="Line 82"/>
          <p:cNvSpPr>
            <a:spLocks noChangeShapeType="1"/>
          </p:cNvSpPr>
          <p:nvPr/>
        </p:nvSpPr>
        <p:spPr bwMode="auto">
          <a:xfrm>
            <a:off x="5435600" y="51577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2371" name="Line 83"/>
          <p:cNvSpPr>
            <a:spLocks noChangeShapeType="1"/>
          </p:cNvSpPr>
          <p:nvPr/>
        </p:nvSpPr>
        <p:spPr bwMode="auto">
          <a:xfrm>
            <a:off x="5651500" y="48688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pic>
        <p:nvPicPr>
          <p:cNvPr id="12373" name="Picture 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5949950"/>
            <a:ext cx="238125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ChangeAspect="1" noChangeArrowheads="1"/>
          </p:cNvSpPr>
          <p:nvPr>
            <p:ph type="ctrTitle"/>
          </p:nvPr>
        </p:nvSpPr>
        <p:spPr>
          <a:xfrm>
            <a:off x="1979613" y="333375"/>
            <a:ext cx="5472112" cy="6308725"/>
          </a:xfrm>
        </p:spPr>
        <p:txBody>
          <a:bodyPr/>
          <a:lstStyle/>
          <a:p>
            <a:pPr algn="l"/>
            <a:r>
              <a:rPr lang="en-US" altLang="zh-CN" sz="1800" b="1"/>
              <a:t/>
            </a:r>
            <a:br>
              <a:rPr lang="en-US" altLang="zh-CN" sz="1800" b="1"/>
            </a:br>
            <a:r>
              <a:rPr lang="zh-CN" altLang="en-US" sz="1800" b="1"/>
              <a:t>萨怛他苏伽多耶阿啰诃帝三藐三菩陀写　　　　　　　　　　　　　　　萨怛他佛陀俱胝瑟尼钐</a:t>
            </a:r>
            <a:br>
              <a:rPr lang="zh-CN" altLang="en-US" sz="1800" b="1"/>
            </a:br>
            <a:r>
              <a:rPr lang="zh-CN" altLang="en-US" sz="1800" b="1"/>
              <a:t>萨婆勃陀勃地萨跢鞞弊</a:t>
            </a:r>
            <a:br>
              <a:rPr lang="zh-CN" altLang="en-US" sz="1800" b="1"/>
            </a:br>
            <a:r>
              <a:rPr lang="zh-CN" altLang="en-US" sz="1800" b="1"/>
              <a:t>萨多南三藐三菩陀俱知　</a:t>
            </a:r>
            <a:br>
              <a:rPr lang="zh-CN" altLang="en-US" sz="1800" b="1"/>
            </a:br>
            <a:r>
              <a:rPr lang="zh-CN" altLang="en-US" sz="1800" b="1"/>
              <a:t>娑舍啰婆迦僧伽</a:t>
            </a:r>
            <a:br>
              <a:rPr lang="zh-CN" altLang="en-US" sz="1800" b="1"/>
            </a:br>
            <a:r>
              <a:rPr lang="zh-CN" altLang="en-US" sz="1800" b="1"/>
              <a:t>卢鸡阿罗汉跢</a:t>
            </a:r>
            <a:br>
              <a:rPr lang="zh-CN" altLang="en-US" sz="1800" b="1"/>
            </a:br>
            <a:r>
              <a:rPr lang="zh-CN" altLang="en-US" sz="1800" b="1"/>
              <a:t>苏卢多波那</a:t>
            </a:r>
            <a:br>
              <a:rPr lang="zh-CN" altLang="en-US" sz="1800" b="1"/>
            </a:br>
            <a:r>
              <a:rPr lang="zh-CN" altLang="en-US" sz="1800" b="1"/>
              <a:t>娑羯唎陁伽弥　</a:t>
            </a:r>
            <a:br>
              <a:rPr lang="zh-CN" altLang="en-US" sz="1800" b="1"/>
            </a:br>
            <a:r>
              <a:rPr lang="zh-CN" altLang="en-US" sz="1800" b="1"/>
              <a:t>卢鸡三藐伽跢　</a:t>
            </a:r>
            <a:br>
              <a:rPr lang="zh-CN" altLang="en-US" sz="1800" b="1"/>
            </a:br>
            <a:r>
              <a:rPr lang="zh-CN" altLang="en-US" sz="1800" b="1"/>
              <a:t>三藐伽婆啰底波多那　</a:t>
            </a:r>
            <a:br>
              <a:rPr lang="zh-CN" altLang="en-US" sz="1800" b="1"/>
            </a:br>
            <a:r>
              <a:rPr lang="zh-CN" altLang="en-US" sz="1800" b="1"/>
              <a:t>提婆离瑟赧</a:t>
            </a:r>
            <a:br>
              <a:rPr lang="zh-CN" altLang="en-US" sz="1800" b="1"/>
            </a:br>
            <a:r>
              <a:rPr lang="zh-CN" altLang="en-US" sz="1800" b="1"/>
              <a:t>悉陁耶毗地耶陀啰离瑟赧　舍波奴揭啰诃</a:t>
            </a:r>
            <a:br>
              <a:rPr lang="zh-CN" altLang="en-US" sz="1800" b="1"/>
            </a:br>
            <a:r>
              <a:rPr lang="zh-CN" altLang="en-US" sz="1800" b="1"/>
              <a:t>娑诃娑啰摩他喃</a:t>
            </a:r>
            <a:br>
              <a:rPr lang="zh-CN" altLang="en-US" sz="1800" b="1"/>
            </a:br>
            <a:r>
              <a:rPr lang="zh-CN" altLang="en-US" sz="1800" b="1"/>
              <a:t>跋啰诃摩泥</a:t>
            </a:r>
            <a:br>
              <a:rPr lang="zh-CN" altLang="en-US" sz="1800" b="1"/>
            </a:br>
            <a:r>
              <a:rPr lang="zh-CN" altLang="en-US" sz="1800" b="1"/>
              <a:t>因陀啰耶</a:t>
            </a:r>
            <a:br>
              <a:rPr lang="zh-CN" altLang="en-US" sz="1800" b="1"/>
            </a:br>
            <a:r>
              <a:rPr lang="zh-CN" altLang="en-US" sz="1800" b="1"/>
              <a:t>卢陀啰耶　乌摩般帝　娑醯夜耶　　</a:t>
            </a:r>
            <a:br>
              <a:rPr lang="zh-CN" altLang="en-US" sz="1800" b="1"/>
            </a:br>
            <a:r>
              <a:rPr lang="zh-CN" altLang="en-US" sz="1800" b="1"/>
              <a:t>那啰野拏耶　槃遮摩诃三慕陀啰　南无悉羯唎多耶　　</a:t>
            </a:r>
            <a:br>
              <a:rPr lang="zh-CN" altLang="en-US" sz="1800" b="1"/>
            </a:br>
            <a:r>
              <a:rPr lang="zh-CN" altLang="en-US" sz="1800" b="1"/>
              <a:t>摩诃迦啰耶　地唎般剌那伽啰　毗陀啰波拏迦啰耶　阿地目帝　尸摩舍那泥婆悉泥　摩怛唎伽拏　南无 悉羯唎多耶　</a:t>
            </a:r>
            <a:br>
              <a:rPr lang="zh-CN" altLang="en-US" sz="1800" b="1"/>
            </a:br>
            <a:r>
              <a:rPr lang="zh-CN" altLang="en-US" sz="1800"/>
              <a:t/>
            </a:r>
            <a:br>
              <a:rPr lang="zh-CN" altLang="en-US" sz="1800"/>
            </a:br>
            <a:endParaRPr lang="zh-CN" altLang="en-US" sz="1800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900113" y="1628775"/>
            <a:ext cx="863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>
                <a:solidFill>
                  <a:schemeClr val="tx2"/>
                </a:solidFill>
              </a:rPr>
              <a:t>南无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003800" y="2060575"/>
            <a:ext cx="863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喃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1763713" y="765175"/>
            <a:ext cx="0" cy="215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1763713" y="76517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1476375" y="13414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1763713" y="126841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1763713" y="15573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>
            <a:off x="1763713" y="4868863"/>
            <a:ext cx="358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>
            <a:off x="1763713" y="213360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1763713" y="24209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>
            <a:off x="1763713" y="26368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1763713" y="292417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1763713" y="4581525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>
            <a:off x="1763713" y="35004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>
            <a:off x="1763713" y="37893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1" name="Line 23"/>
          <p:cNvSpPr>
            <a:spLocks noChangeShapeType="1"/>
          </p:cNvSpPr>
          <p:nvPr/>
        </p:nvSpPr>
        <p:spPr bwMode="auto">
          <a:xfrm>
            <a:off x="1763713" y="429260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4787900" y="1557338"/>
            <a:ext cx="0" cy="1655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>
            <a:off x="4427538" y="155733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>
            <a:off x="3708400" y="1844675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>
            <a:off x="3419475" y="2133600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>
            <a:off x="3276600" y="2420938"/>
            <a:ext cx="1511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>
            <a:off x="3419475" y="2708275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3492500" y="2924175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4787900" y="2276475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1476375" y="1844675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1" name="Text Box 33"/>
          <p:cNvSpPr txBox="1">
            <a:spLocks noChangeArrowheads="1"/>
          </p:cNvSpPr>
          <p:nvPr/>
        </p:nvSpPr>
        <p:spPr bwMode="auto">
          <a:xfrm>
            <a:off x="900113" y="3860800"/>
            <a:ext cx="7191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>
                <a:solidFill>
                  <a:schemeClr val="tx2"/>
                </a:solidFill>
              </a:rPr>
              <a:t>南无</a:t>
            </a:r>
          </a:p>
        </p:txBody>
      </p:sp>
      <p:sp>
        <p:nvSpPr>
          <p:cNvPr id="2082" name="Line 34"/>
          <p:cNvSpPr>
            <a:spLocks noChangeShapeType="1"/>
          </p:cNvSpPr>
          <p:nvPr/>
        </p:nvSpPr>
        <p:spPr bwMode="auto">
          <a:xfrm>
            <a:off x="1763713" y="3500438"/>
            <a:ext cx="0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3" name="Text Box 35"/>
          <p:cNvSpPr txBox="1">
            <a:spLocks noChangeArrowheads="1"/>
          </p:cNvSpPr>
          <p:nvPr/>
        </p:nvSpPr>
        <p:spPr bwMode="auto">
          <a:xfrm>
            <a:off x="900113" y="4724400"/>
            <a:ext cx="6477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>
                <a:solidFill>
                  <a:schemeClr val="tx2"/>
                </a:solidFill>
              </a:rPr>
              <a:t>南无婆伽婆帝</a:t>
            </a:r>
          </a:p>
        </p:txBody>
      </p:sp>
      <p:sp>
        <p:nvSpPr>
          <p:cNvPr id="2084" name="Line 36"/>
          <p:cNvSpPr>
            <a:spLocks noChangeShapeType="1"/>
          </p:cNvSpPr>
          <p:nvPr/>
        </p:nvSpPr>
        <p:spPr bwMode="auto">
          <a:xfrm>
            <a:off x="1763713" y="515778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5" name="Line 37"/>
          <p:cNvSpPr>
            <a:spLocks noChangeShapeType="1"/>
          </p:cNvSpPr>
          <p:nvPr/>
        </p:nvSpPr>
        <p:spPr bwMode="auto">
          <a:xfrm>
            <a:off x="1763713" y="544512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6" name="Line 38"/>
          <p:cNvSpPr>
            <a:spLocks noChangeShapeType="1"/>
          </p:cNvSpPr>
          <p:nvPr/>
        </p:nvSpPr>
        <p:spPr bwMode="auto">
          <a:xfrm>
            <a:off x="1763713" y="4868863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7" name="Line 39"/>
          <p:cNvSpPr>
            <a:spLocks noChangeShapeType="1"/>
          </p:cNvSpPr>
          <p:nvPr/>
        </p:nvSpPr>
        <p:spPr bwMode="auto">
          <a:xfrm>
            <a:off x="1476375" y="407670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8" name="Line 40"/>
          <p:cNvSpPr>
            <a:spLocks noChangeShapeType="1"/>
          </p:cNvSpPr>
          <p:nvPr/>
        </p:nvSpPr>
        <p:spPr bwMode="auto">
          <a:xfrm>
            <a:off x="1619250" y="515778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9" name="Line 41"/>
          <p:cNvSpPr>
            <a:spLocks noChangeShapeType="1"/>
          </p:cNvSpPr>
          <p:nvPr/>
        </p:nvSpPr>
        <p:spPr bwMode="auto">
          <a:xfrm>
            <a:off x="4140200" y="3213100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90" name="Text Box 42"/>
          <p:cNvSpPr txBox="1">
            <a:spLocks noChangeArrowheads="1"/>
          </p:cNvSpPr>
          <p:nvPr/>
        </p:nvSpPr>
        <p:spPr bwMode="auto">
          <a:xfrm>
            <a:off x="684213" y="260350"/>
            <a:ext cx="1439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>
                <a:solidFill>
                  <a:srgbClr val="FF3300"/>
                </a:solidFill>
              </a:rPr>
              <a:t>（第一会）</a:t>
            </a:r>
          </a:p>
        </p:txBody>
      </p:sp>
      <p:sp>
        <p:nvSpPr>
          <p:cNvPr id="2091" name="Line 43"/>
          <p:cNvSpPr>
            <a:spLocks noChangeShapeType="1"/>
          </p:cNvSpPr>
          <p:nvPr/>
        </p:nvSpPr>
        <p:spPr bwMode="auto">
          <a:xfrm>
            <a:off x="1619250" y="5157788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092" name="Line 44"/>
          <p:cNvSpPr>
            <a:spLocks noChangeShapeType="1"/>
          </p:cNvSpPr>
          <p:nvPr/>
        </p:nvSpPr>
        <p:spPr bwMode="auto">
          <a:xfrm>
            <a:off x="1476375" y="551656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92275" y="0"/>
            <a:ext cx="5543550" cy="36449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　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多他伽跢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              般头摩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              跋阇啰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              摩尼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              伽阇　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帝唎茶输啰西那  波啰诃啰拏啰阇耶  跢他伽多耶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南无阿弥多婆耶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阿刍鞞耶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鞞沙阇耶俱卢吠柱唎耶 般啰婆啰阇耶 跢他伽多耶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三补师毖多　萨怜捺啰剌阇耶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舍鸡野母那曳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剌怛那鸡都啰阇耶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755650" y="1268413"/>
            <a:ext cx="64770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南无婆伽婆帝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692275" y="908050"/>
            <a:ext cx="7191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南无</a:t>
            </a: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2411413" y="692150"/>
            <a:ext cx="0" cy="865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411413" y="69215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2411413" y="98107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2411413" y="126841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2411413" y="15573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7" name="Line 11"/>
          <p:cNvSpPr>
            <a:spLocks noChangeShapeType="1"/>
          </p:cNvSpPr>
          <p:nvPr/>
        </p:nvSpPr>
        <p:spPr bwMode="auto">
          <a:xfrm>
            <a:off x="2268538" y="11255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3851275" y="765175"/>
            <a:ext cx="1079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俱啰耶</a:t>
            </a: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3563938" y="404813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3348038" y="69215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>
            <a:off x="3419475" y="981075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>
            <a:off x="3203575" y="1268413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3" name="Line 17"/>
          <p:cNvSpPr>
            <a:spLocks noChangeShapeType="1"/>
          </p:cNvSpPr>
          <p:nvPr/>
        </p:nvSpPr>
        <p:spPr bwMode="auto">
          <a:xfrm>
            <a:off x="3203575" y="1557338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4" name="Line 18"/>
          <p:cNvSpPr>
            <a:spLocks noChangeShapeType="1"/>
          </p:cNvSpPr>
          <p:nvPr/>
        </p:nvSpPr>
        <p:spPr bwMode="auto">
          <a:xfrm>
            <a:off x="3563938" y="98107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7019925" y="2060575"/>
            <a:ext cx="1008063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跢他伽多耶 阿啰诃帝 三藐三菩陀耶</a:t>
            </a:r>
          </a:p>
        </p:txBody>
      </p:sp>
      <p:sp>
        <p:nvSpPr>
          <p:cNvPr id="4118" name="Line 22"/>
          <p:cNvSpPr>
            <a:spLocks noChangeShapeType="1"/>
          </p:cNvSpPr>
          <p:nvPr/>
        </p:nvSpPr>
        <p:spPr bwMode="auto">
          <a:xfrm>
            <a:off x="1547813" y="404813"/>
            <a:ext cx="0" cy="3024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19" name="Line 23"/>
          <p:cNvSpPr>
            <a:spLocks noChangeShapeType="1"/>
          </p:cNvSpPr>
          <p:nvPr/>
        </p:nvSpPr>
        <p:spPr bwMode="auto">
          <a:xfrm>
            <a:off x="1547813" y="40481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0" name="Line 24"/>
          <p:cNvSpPr>
            <a:spLocks noChangeShapeType="1"/>
          </p:cNvSpPr>
          <p:nvPr/>
        </p:nvSpPr>
        <p:spPr bwMode="auto">
          <a:xfrm>
            <a:off x="1547813" y="17732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1" name="Line 25"/>
          <p:cNvSpPr>
            <a:spLocks noChangeShapeType="1"/>
          </p:cNvSpPr>
          <p:nvPr/>
        </p:nvSpPr>
        <p:spPr bwMode="auto">
          <a:xfrm>
            <a:off x="1547813" y="206057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2" name="Line 26"/>
          <p:cNvSpPr>
            <a:spLocks noChangeShapeType="1"/>
          </p:cNvSpPr>
          <p:nvPr/>
        </p:nvSpPr>
        <p:spPr bwMode="auto">
          <a:xfrm>
            <a:off x="1547813" y="23495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3" name="Line 27"/>
          <p:cNvSpPr>
            <a:spLocks noChangeShapeType="1"/>
          </p:cNvSpPr>
          <p:nvPr/>
        </p:nvSpPr>
        <p:spPr bwMode="auto">
          <a:xfrm>
            <a:off x="1547813" y="26368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4" name="Line 28"/>
          <p:cNvSpPr>
            <a:spLocks noChangeShapeType="1"/>
          </p:cNvSpPr>
          <p:nvPr/>
        </p:nvSpPr>
        <p:spPr bwMode="auto">
          <a:xfrm>
            <a:off x="1547813" y="292417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5" name="Line 29"/>
          <p:cNvSpPr>
            <a:spLocks noChangeShapeType="1"/>
          </p:cNvSpPr>
          <p:nvPr/>
        </p:nvSpPr>
        <p:spPr bwMode="auto">
          <a:xfrm>
            <a:off x="1547813" y="32131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6" name="Line 30"/>
          <p:cNvSpPr>
            <a:spLocks noChangeShapeType="1"/>
          </p:cNvSpPr>
          <p:nvPr/>
        </p:nvSpPr>
        <p:spPr bwMode="auto">
          <a:xfrm>
            <a:off x="1547813" y="34290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7" name="Line 31"/>
          <p:cNvSpPr>
            <a:spLocks noChangeShapeType="1"/>
          </p:cNvSpPr>
          <p:nvPr/>
        </p:nvSpPr>
        <p:spPr bwMode="auto">
          <a:xfrm>
            <a:off x="6948488" y="2060575"/>
            <a:ext cx="0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8" name="Line 32"/>
          <p:cNvSpPr>
            <a:spLocks noChangeShapeType="1"/>
          </p:cNvSpPr>
          <p:nvPr/>
        </p:nvSpPr>
        <p:spPr bwMode="auto">
          <a:xfrm>
            <a:off x="3492500" y="2060575"/>
            <a:ext cx="34559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29" name="Line 33"/>
          <p:cNvSpPr>
            <a:spLocks noChangeShapeType="1"/>
          </p:cNvSpPr>
          <p:nvPr/>
        </p:nvSpPr>
        <p:spPr bwMode="auto">
          <a:xfrm>
            <a:off x="2771775" y="2349500"/>
            <a:ext cx="41767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2" name="Line 36"/>
          <p:cNvSpPr>
            <a:spLocks noChangeShapeType="1"/>
          </p:cNvSpPr>
          <p:nvPr/>
        </p:nvSpPr>
        <p:spPr bwMode="auto">
          <a:xfrm>
            <a:off x="4787900" y="2924175"/>
            <a:ext cx="21605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3" name="Line 37"/>
          <p:cNvSpPr>
            <a:spLocks noChangeShapeType="1"/>
          </p:cNvSpPr>
          <p:nvPr/>
        </p:nvSpPr>
        <p:spPr bwMode="auto">
          <a:xfrm>
            <a:off x="3203575" y="3213100"/>
            <a:ext cx="3744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4" name="Line 38"/>
          <p:cNvSpPr>
            <a:spLocks noChangeShapeType="1"/>
          </p:cNvSpPr>
          <p:nvPr/>
        </p:nvSpPr>
        <p:spPr bwMode="auto">
          <a:xfrm>
            <a:off x="3635375" y="3500438"/>
            <a:ext cx="33131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5" name="Line 39"/>
          <p:cNvSpPr>
            <a:spLocks noChangeShapeType="1"/>
          </p:cNvSpPr>
          <p:nvPr/>
        </p:nvSpPr>
        <p:spPr bwMode="auto">
          <a:xfrm>
            <a:off x="6948488" y="2924175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6" name="Line 40"/>
          <p:cNvSpPr>
            <a:spLocks noChangeShapeType="1"/>
          </p:cNvSpPr>
          <p:nvPr/>
        </p:nvSpPr>
        <p:spPr bwMode="auto">
          <a:xfrm flipV="1">
            <a:off x="7019925" y="2276475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7" name="Line 41"/>
          <p:cNvSpPr>
            <a:spLocks noChangeShapeType="1"/>
          </p:cNvSpPr>
          <p:nvPr/>
        </p:nvSpPr>
        <p:spPr bwMode="auto">
          <a:xfrm>
            <a:off x="7019925" y="2276475"/>
            <a:ext cx="73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8" name="Line 42"/>
          <p:cNvSpPr>
            <a:spLocks noChangeShapeType="1"/>
          </p:cNvSpPr>
          <p:nvPr/>
        </p:nvSpPr>
        <p:spPr bwMode="auto">
          <a:xfrm>
            <a:off x="1187450" y="213360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39" name="Line 43"/>
          <p:cNvSpPr>
            <a:spLocks noChangeShapeType="1"/>
          </p:cNvSpPr>
          <p:nvPr/>
        </p:nvSpPr>
        <p:spPr bwMode="auto">
          <a:xfrm>
            <a:off x="1187450" y="2276475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40" name="Text Box 44"/>
          <p:cNvSpPr txBox="1">
            <a:spLocks noChangeArrowheads="1"/>
          </p:cNvSpPr>
          <p:nvPr/>
        </p:nvSpPr>
        <p:spPr bwMode="auto">
          <a:xfrm>
            <a:off x="539750" y="3644900"/>
            <a:ext cx="7488238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1800"/>
              <a:t>帝瓢南无萨羯唎多　翳昙婆伽婆多　萨怛他伽都瑟尼钐　萨怛多般怛蓝　南无阿婆啰视耽　般啰帝扬岐啰　萨啰婆部多揭啰诃　尼揭啰诃羯迦逻诃尼　跋啰毖地耶叱陀你　阿迦啰密唎柱　般唎怛啰耶儜揭唎　萨啰婆槃陀那目叉尼　萨啰婆突瑟吒　突悉乏般那你伐啰尼  赭都啰失帝南</a:t>
            </a:r>
          </a:p>
        </p:txBody>
      </p:sp>
      <p:sp>
        <p:nvSpPr>
          <p:cNvPr id="4142" name="Line 46"/>
          <p:cNvSpPr>
            <a:spLocks noChangeShapeType="1"/>
          </p:cNvSpPr>
          <p:nvPr/>
        </p:nvSpPr>
        <p:spPr bwMode="auto">
          <a:xfrm>
            <a:off x="2700338" y="404813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755650" y="333375"/>
            <a:ext cx="3311525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1800"/>
              <a:t>羯啰诃娑诃萨啰　</a:t>
            </a:r>
          </a:p>
          <a:p>
            <a:pPr algn="l"/>
            <a:r>
              <a:rPr lang="zh-CN" altLang="en-US" sz="1800"/>
              <a:t>毗多崩娑那　</a:t>
            </a:r>
          </a:p>
          <a:p>
            <a:pPr algn="l"/>
            <a:r>
              <a:rPr lang="zh-CN" altLang="en-US" sz="1800"/>
              <a:t>阿瑟吒冰舍帝南 那叉刹怛啰　</a:t>
            </a:r>
          </a:p>
          <a:p>
            <a:pPr algn="l"/>
            <a:r>
              <a:rPr lang="zh-CN" altLang="en-US" sz="1800"/>
              <a:t>波啰萨陀那　</a:t>
            </a:r>
          </a:p>
          <a:p>
            <a:pPr algn="l"/>
            <a:r>
              <a:rPr lang="zh-CN" altLang="en-US" sz="1800"/>
              <a:t>阿瑟吒南　摩诃羯啰诃　</a:t>
            </a:r>
          </a:p>
          <a:p>
            <a:pPr algn="l"/>
            <a:r>
              <a:rPr lang="zh-CN" altLang="en-US" sz="1800"/>
              <a:t>毗多崩萨那　</a:t>
            </a:r>
          </a:p>
          <a:p>
            <a:pPr algn="l"/>
            <a:r>
              <a:rPr lang="zh-CN" altLang="en-US" sz="1800"/>
              <a:t>萨婆舍都嚧你婆啰　</a:t>
            </a:r>
          </a:p>
          <a:p>
            <a:pPr algn="l"/>
            <a:r>
              <a:rPr lang="zh-CN" altLang="en-US" sz="1800"/>
              <a:t>呼蓝突悉乏难遮那舍尼 毖沙舍悉怛啰　阿吉尼乌陀迦啰　</a:t>
            </a:r>
          </a:p>
          <a:p>
            <a:pPr algn="l"/>
            <a:r>
              <a:rPr lang="zh-CN" altLang="en-US" sz="1800"/>
              <a:t>阿般啰视多具啰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4859338" y="1916113"/>
            <a:ext cx="8651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若阇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4859338" y="981075"/>
            <a:ext cx="1008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羯唎</a:t>
            </a:r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>
            <a:off x="2555875" y="47625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>
            <a:off x="2051050" y="765175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>
            <a:off x="3779838" y="1052513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2051050" y="1341438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>
            <a:off x="3203575" y="1628775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>
            <a:off x="2051050" y="1916113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2771775" y="2205038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>
            <a:off x="3419475" y="278130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7" name="Line 17"/>
          <p:cNvSpPr>
            <a:spLocks noChangeShapeType="1"/>
          </p:cNvSpPr>
          <p:nvPr/>
        </p:nvSpPr>
        <p:spPr bwMode="auto">
          <a:xfrm>
            <a:off x="1547813" y="342900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8" name="Line 18"/>
          <p:cNvSpPr>
            <a:spLocks noChangeShapeType="1"/>
          </p:cNvSpPr>
          <p:nvPr/>
        </p:nvSpPr>
        <p:spPr bwMode="auto">
          <a:xfrm>
            <a:off x="3851275" y="476250"/>
            <a:ext cx="1081088" cy="151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9" name="Line 19"/>
          <p:cNvSpPr>
            <a:spLocks noChangeShapeType="1"/>
          </p:cNvSpPr>
          <p:nvPr/>
        </p:nvSpPr>
        <p:spPr bwMode="auto">
          <a:xfrm>
            <a:off x="3851275" y="765175"/>
            <a:ext cx="1081088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auto">
          <a:xfrm>
            <a:off x="3851275" y="1052513"/>
            <a:ext cx="1081088" cy="1008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1" name="Line 21"/>
          <p:cNvSpPr>
            <a:spLocks noChangeShapeType="1"/>
          </p:cNvSpPr>
          <p:nvPr/>
        </p:nvSpPr>
        <p:spPr bwMode="auto">
          <a:xfrm flipV="1">
            <a:off x="3851275" y="1196975"/>
            <a:ext cx="1081088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2" name="Line 22"/>
          <p:cNvSpPr>
            <a:spLocks noChangeShapeType="1"/>
          </p:cNvSpPr>
          <p:nvPr/>
        </p:nvSpPr>
        <p:spPr bwMode="auto">
          <a:xfrm>
            <a:off x="3851275" y="1628775"/>
            <a:ext cx="1081088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3" name="Line 23"/>
          <p:cNvSpPr>
            <a:spLocks noChangeShapeType="1"/>
          </p:cNvSpPr>
          <p:nvPr/>
        </p:nvSpPr>
        <p:spPr bwMode="auto">
          <a:xfrm flipV="1">
            <a:off x="3851275" y="1268413"/>
            <a:ext cx="1081088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5" name="Line 25"/>
          <p:cNvSpPr>
            <a:spLocks noChangeShapeType="1"/>
          </p:cNvSpPr>
          <p:nvPr/>
        </p:nvSpPr>
        <p:spPr bwMode="auto">
          <a:xfrm flipV="1">
            <a:off x="3851275" y="2205038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6" name="Line 26"/>
          <p:cNvSpPr>
            <a:spLocks noChangeShapeType="1"/>
          </p:cNvSpPr>
          <p:nvPr/>
        </p:nvSpPr>
        <p:spPr bwMode="auto">
          <a:xfrm flipV="1">
            <a:off x="3851275" y="2205038"/>
            <a:ext cx="1152525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7" name="Text Box 27"/>
          <p:cNvSpPr txBox="1">
            <a:spLocks noChangeArrowheads="1"/>
          </p:cNvSpPr>
          <p:nvPr/>
        </p:nvSpPr>
        <p:spPr bwMode="auto">
          <a:xfrm>
            <a:off x="322263" y="4672013"/>
            <a:ext cx="46101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 fontAlgn="t">
              <a:spcBef>
                <a:spcPct val="50000"/>
              </a:spcBef>
            </a:pPr>
            <a:r>
              <a:rPr lang="en-US" altLang="zh-CN" sz="1800" dirty="0"/>
              <a:t>       </a:t>
            </a:r>
            <a:r>
              <a:rPr lang="zh-CN" altLang="en-US" sz="1800" dirty="0" smtClean="0"/>
              <a:t>阿</a:t>
            </a:r>
            <a:r>
              <a:rPr lang="zh-CN" altLang="en-US" sz="1800" dirty="0"/>
              <a:t>唎耶多啰　毗唎俱知　誓婆毗阇耶</a:t>
            </a:r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auto">
          <a:xfrm>
            <a:off x="755650" y="3789363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摩诃</a:t>
            </a:r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auto">
          <a:xfrm>
            <a:off x="1763713" y="3500438"/>
            <a:ext cx="7921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叠多</a:t>
            </a: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auto">
          <a:xfrm>
            <a:off x="1763713" y="3213100"/>
            <a:ext cx="1439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般啰战持</a:t>
            </a:r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1763713" y="3789363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帝阇</a:t>
            </a:r>
          </a:p>
        </p:txBody>
      </p:sp>
      <p:sp>
        <p:nvSpPr>
          <p:cNvPr id="5152" name="Text Box 32"/>
          <p:cNvSpPr txBox="1">
            <a:spLocks noChangeArrowheads="1"/>
          </p:cNvSpPr>
          <p:nvPr/>
        </p:nvSpPr>
        <p:spPr bwMode="auto">
          <a:xfrm>
            <a:off x="1763713" y="4076700"/>
            <a:ext cx="14398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税多阇婆啰</a:t>
            </a:r>
          </a:p>
        </p:txBody>
      </p:sp>
      <p:sp>
        <p:nvSpPr>
          <p:cNvPr id="5153" name="Text Box 33"/>
          <p:cNvSpPr txBox="1">
            <a:spLocks noChangeArrowheads="1"/>
          </p:cNvSpPr>
          <p:nvPr/>
        </p:nvSpPr>
        <p:spPr bwMode="auto">
          <a:xfrm>
            <a:off x="1763713" y="4365625"/>
            <a:ext cx="2447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跋啰槃陀啰婆悉你</a:t>
            </a:r>
          </a:p>
        </p:txBody>
      </p:sp>
      <p:sp>
        <p:nvSpPr>
          <p:cNvPr id="5154" name="Line 34"/>
          <p:cNvSpPr>
            <a:spLocks noChangeShapeType="1"/>
          </p:cNvSpPr>
          <p:nvPr/>
        </p:nvSpPr>
        <p:spPr bwMode="auto">
          <a:xfrm>
            <a:off x="1547813" y="3429000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55" name="Line 35"/>
          <p:cNvSpPr>
            <a:spLocks noChangeShapeType="1"/>
          </p:cNvSpPr>
          <p:nvPr/>
        </p:nvSpPr>
        <p:spPr bwMode="auto">
          <a:xfrm>
            <a:off x="1547813" y="3716338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56" name="Line 36"/>
          <p:cNvSpPr>
            <a:spLocks noChangeShapeType="1"/>
          </p:cNvSpPr>
          <p:nvPr/>
        </p:nvSpPr>
        <p:spPr bwMode="auto">
          <a:xfrm>
            <a:off x="1547813" y="40052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57" name="Line 37"/>
          <p:cNvSpPr>
            <a:spLocks noChangeShapeType="1"/>
          </p:cNvSpPr>
          <p:nvPr/>
        </p:nvSpPr>
        <p:spPr bwMode="auto">
          <a:xfrm>
            <a:off x="1547813" y="429260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59" name="Line 39"/>
          <p:cNvSpPr>
            <a:spLocks noChangeShapeType="1"/>
          </p:cNvSpPr>
          <p:nvPr/>
        </p:nvSpPr>
        <p:spPr bwMode="auto">
          <a:xfrm>
            <a:off x="1547813" y="458152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60" name="Line 40"/>
          <p:cNvSpPr>
            <a:spLocks noChangeShapeType="1"/>
          </p:cNvSpPr>
          <p:nvPr/>
        </p:nvSpPr>
        <p:spPr bwMode="auto">
          <a:xfrm>
            <a:off x="1258888" y="400526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1763713" y="4941888"/>
            <a:ext cx="36004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1800"/>
              <a:t>摩礼底　毗舍嚧多　勃腾罔迦　制喝那阿遮　摩啰制婆般啰质多　擅持　毗舍啰遮　扇多舍鞞提婆补视多 苏摩嚧波</a:t>
            </a:r>
          </a:p>
        </p:txBody>
      </p:sp>
      <p:sp>
        <p:nvSpPr>
          <p:cNvPr id="5162" name="Text Box 42"/>
          <p:cNvSpPr txBox="1">
            <a:spLocks noChangeArrowheads="1"/>
          </p:cNvSpPr>
          <p:nvPr/>
        </p:nvSpPr>
        <p:spPr bwMode="auto">
          <a:xfrm>
            <a:off x="755650" y="5229225"/>
            <a:ext cx="10080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跋阇啰</a:t>
            </a:r>
          </a:p>
        </p:txBody>
      </p:sp>
      <p:sp>
        <p:nvSpPr>
          <p:cNvPr id="5163" name="Line 43"/>
          <p:cNvSpPr>
            <a:spLocks noChangeShapeType="1"/>
          </p:cNvSpPr>
          <p:nvPr/>
        </p:nvSpPr>
        <p:spPr bwMode="auto">
          <a:xfrm>
            <a:off x="1692275" y="5157788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64" name="Line 44"/>
          <p:cNvSpPr>
            <a:spLocks noChangeShapeType="1"/>
          </p:cNvSpPr>
          <p:nvPr/>
        </p:nvSpPr>
        <p:spPr bwMode="auto">
          <a:xfrm>
            <a:off x="1692275" y="515778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65" name="Line 45"/>
          <p:cNvSpPr>
            <a:spLocks noChangeShapeType="1"/>
          </p:cNvSpPr>
          <p:nvPr/>
        </p:nvSpPr>
        <p:spPr bwMode="auto">
          <a:xfrm>
            <a:off x="1692275" y="54451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66" name="Line 46"/>
          <p:cNvSpPr>
            <a:spLocks noChangeShapeType="1"/>
          </p:cNvSpPr>
          <p:nvPr/>
        </p:nvSpPr>
        <p:spPr bwMode="auto">
          <a:xfrm>
            <a:off x="1692275" y="573405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67" name="Line 47"/>
          <p:cNvSpPr>
            <a:spLocks noChangeShapeType="1"/>
          </p:cNvSpPr>
          <p:nvPr/>
        </p:nvSpPr>
        <p:spPr bwMode="auto">
          <a:xfrm>
            <a:off x="1547813" y="5445125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350" y="981075"/>
            <a:ext cx="6697663" cy="1727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zh-TW" altLang="en-US" sz="1800" b="1">
                <a:latin typeface="宋体" pitchFamily="2" charset="-122"/>
              </a:rPr>
              <a:t>商羯啰制婆 </a:t>
            </a:r>
            <a:endParaRPr lang="zh-TW" altLang="zh-CN" sz="1800" b="1">
              <a:latin typeface="宋体" pitchFamily="2" charset="-12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TW" altLang="en-US" sz="1800" b="1">
                <a:latin typeface="宋体" pitchFamily="2" charset="-122"/>
              </a:rPr>
              <a:t>俱摩唎　俱蓝陀唎　</a:t>
            </a:r>
            <a:endParaRPr lang="zh-TW" altLang="zh-CN" sz="1800" b="1">
              <a:latin typeface="宋体" pitchFamily="2" charset="-12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TW" altLang="en-US" sz="1800" b="1">
                <a:latin typeface="宋体" pitchFamily="2" charset="-122"/>
              </a:rPr>
              <a:t>喝萨多遮　毗地耶乾遮那摩唎迦　啒苏母婆羯啰跢那　鞞嚧遮</a:t>
            </a:r>
            <a:endParaRPr lang="zh-TW" altLang="zh-CN" sz="1800" b="1">
              <a:latin typeface="宋体" pitchFamily="2" charset="-12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TW" altLang="en-US" sz="1800" b="1">
                <a:latin typeface="宋体" pitchFamily="2" charset="-122"/>
              </a:rPr>
              <a:t>那俱唎耶　夜啰菟瑟尼钐　毗折蓝婆摩尼遮　</a:t>
            </a:r>
            <a:endParaRPr lang="zh-TW" altLang="zh-CN" sz="1800" b="1">
              <a:latin typeface="宋体" pitchFamily="2" charset="-12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TW" altLang="en-US" sz="1800" b="1">
                <a:latin typeface="宋体" pitchFamily="2" charset="-122"/>
              </a:rPr>
              <a:t>迦那迦波啰婆　嚧阇那跋阇啰顿稚遮</a:t>
            </a:r>
            <a:r>
              <a:rPr lang="zh-CN" altLang="en-US" sz="1800" b="1">
                <a:latin typeface="宋体" pitchFamily="2" charset="-122"/>
              </a:rPr>
              <a:t> </a:t>
            </a:r>
            <a:r>
              <a:rPr lang="zh-TW" altLang="en-US" sz="1800" b="1">
                <a:latin typeface="宋体" pitchFamily="2" charset="-122"/>
              </a:rPr>
              <a:t>税多遮</a:t>
            </a:r>
            <a:r>
              <a:rPr lang="zh-CN" altLang="en-US" sz="1800" b="1">
                <a:latin typeface="宋体" pitchFamily="2" charset="-122"/>
              </a:rPr>
              <a:t> </a:t>
            </a:r>
            <a:r>
              <a:rPr lang="zh-TW" altLang="en-US" sz="1800" b="1">
                <a:latin typeface="宋体" pitchFamily="2" charset="-122"/>
              </a:rPr>
              <a:t>迦摩啰</a:t>
            </a:r>
            <a:r>
              <a:rPr lang="zh-CN" altLang="en-US" sz="1800" b="1">
                <a:latin typeface="宋体" pitchFamily="2" charset="-122"/>
              </a:rPr>
              <a:t> </a:t>
            </a:r>
            <a:r>
              <a:rPr lang="zh-TW" altLang="en-US" sz="1800" b="1">
                <a:latin typeface="宋体" pitchFamily="2" charset="-122"/>
              </a:rPr>
              <a:t>刹奢尸</a:t>
            </a:r>
            <a:endParaRPr lang="zh-TW" altLang="zh-CN" sz="1800" b="1">
              <a:latin typeface="宋体" pitchFamily="2" charset="-12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TW" altLang="en-US" sz="1800" b="1">
                <a:latin typeface="宋体" pitchFamily="2" charset="-122"/>
              </a:rPr>
              <a:t>波啰婆</a:t>
            </a:r>
            <a:r>
              <a:rPr lang="zh-CN" altLang="en-US" sz="1800" b="1">
                <a:latin typeface="宋体" pitchFamily="2" charset="-122"/>
              </a:rPr>
              <a:t> </a:t>
            </a:r>
            <a:r>
              <a:rPr lang="zh-TW" altLang="en-US" sz="1800" b="1">
                <a:latin typeface="宋体" pitchFamily="2" charset="-122"/>
              </a:rPr>
              <a:t>翳帝夷帝</a:t>
            </a:r>
            <a:r>
              <a:rPr lang="zh-CN" altLang="en-US" sz="1800" b="1">
                <a:latin typeface="宋体" pitchFamily="2" charset="-122"/>
              </a:rPr>
              <a:t> </a:t>
            </a:r>
            <a:r>
              <a:rPr lang="zh-TW" altLang="en-US" sz="1800" b="1">
                <a:latin typeface="宋体" pitchFamily="2" charset="-122"/>
              </a:rPr>
              <a:t>母陀啰羯拏</a:t>
            </a:r>
            <a:r>
              <a:rPr lang="zh-CN" altLang="en-US" sz="1800" b="1">
                <a:latin typeface="宋体" pitchFamily="2" charset="-122"/>
              </a:rPr>
              <a:t> </a:t>
            </a:r>
            <a:r>
              <a:rPr lang="zh-TW" altLang="en-US" sz="1800" b="1">
                <a:latin typeface="宋体" pitchFamily="2" charset="-122"/>
              </a:rPr>
              <a:t>娑鞞啰忏</a:t>
            </a:r>
            <a:r>
              <a:rPr lang="zh-CN" altLang="en-US" sz="1800" b="1">
                <a:latin typeface="宋体" pitchFamily="2" charset="-122"/>
              </a:rPr>
              <a:t> </a:t>
            </a:r>
            <a:r>
              <a:rPr lang="zh-TW" altLang="en-US" sz="1800" b="1">
                <a:latin typeface="宋体" pitchFamily="2" charset="-122"/>
              </a:rPr>
              <a:t>掘梵都</a:t>
            </a:r>
            <a:r>
              <a:rPr lang="zh-CN" altLang="en-US" sz="1800" b="1">
                <a:latin typeface="宋体" pitchFamily="2" charset="-122"/>
              </a:rPr>
              <a:t> </a:t>
            </a:r>
            <a:r>
              <a:rPr lang="zh-TW" altLang="en-US" sz="1800" b="1">
                <a:latin typeface="宋体" pitchFamily="2" charset="-122"/>
              </a:rPr>
              <a:t>印兔那么么写</a:t>
            </a:r>
            <a:endParaRPr lang="zh-CN" altLang="en-US" sz="1800" b="1">
              <a:latin typeface="宋体" pitchFamily="2" charset="-122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547813" y="333375"/>
            <a:ext cx="2159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税多　阿唎耶多啰　婆啰阿般啰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611188" y="476250"/>
            <a:ext cx="720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摩诃</a:t>
            </a:r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1403350" y="549275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1403350" y="54927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1403350" y="83661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1187450" y="69215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684213" y="1268413"/>
            <a:ext cx="43180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TW" altLang="en-US" sz="1800"/>
              <a:t>跋阇啰</a:t>
            </a:r>
            <a:endParaRPr lang="zh-CN" altLang="en-US" sz="1800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1258888" y="1125538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1258888" y="2205038"/>
            <a:ext cx="217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>
            <a:off x="1258888" y="1125538"/>
            <a:ext cx="217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1258888" y="1412875"/>
            <a:ext cx="217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9" name="Line 15"/>
          <p:cNvSpPr>
            <a:spLocks noChangeShapeType="1"/>
          </p:cNvSpPr>
          <p:nvPr/>
        </p:nvSpPr>
        <p:spPr bwMode="auto">
          <a:xfrm>
            <a:off x="1258888" y="1700213"/>
            <a:ext cx="217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0" name="Line 16"/>
          <p:cNvSpPr>
            <a:spLocks noChangeShapeType="1"/>
          </p:cNvSpPr>
          <p:nvPr/>
        </p:nvSpPr>
        <p:spPr bwMode="auto">
          <a:xfrm>
            <a:off x="1116013" y="162877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1" name="Line 17"/>
          <p:cNvSpPr>
            <a:spLocks noChangeShapeType="1"/>
          </p:cNvSpPr>
          <p:nvPr/>
        </p:nvSpPr>
        <p:spPr bwMode="auto">
          <a:xfrm>
            <a:off x="1116013" y="16287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2" name="Line 18"/>
          <p:cNvSpPr>
            <a:spLocks noChangeShapeType="1"/>
          </p:cNvSpPr>
          <p:nvPr/>
        </p:nvSpPr>
        <p:spPr bwMode="auto">
          <a:xfrm>
            <a:off x="900113" y="2133600"/>
            <a:ext cx="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>
            <a:off x="900113" y="22050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539750" y="2636838"/>
            <a:ext cx="15113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>
                <a:solidFill>
                  <a:srgbClr val="FF3300"/>
                </a:solidFill>
              </a:rPr>
              <a:t>（第二会）</a:t>
            </a: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755650" y="3284538"/>
            <a:ext cx="71294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zh-CN" altLang="zh-CN" sz="1800" b="0"/>
          </a:p>
        </p:txBody>
      </p:sp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1403350" y="2997200"/>
            <a:ext cx="6481763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1800"/>
              <a:t>　　</a:t>
            </a:r>
          </a:p>
          <a:p>
            <a:pPr algn="l"/>
            <a:r>
              <a:rPr lang="zh-CN" altLang="en-US" sz="1800"/>
              <a:t>瞻婆那</a:t>
            </a:r>
          </a:p>
          <a:p>
            <a:pPr algn="l"/>
            <a:r>
              <a:rPr lang="zh-CN" altLang="en-US" sz="1800"/>
              <a:t>悉耽婆那　</a:t>
            </a:r>
          </a:p>
          <a:p>
            <a:pPr algn="l"/>
            <a:r>
              <a:rPr lang="zh-CN" altLang="en-US" sz="1800"/>
              <a:t>波啰瑟地耶三般叉拏羯啰 </a:t>
            </a:r>
          </a:p>
          <a:p>
            <a:pPr algn="l"/>
            <a:r>
              <a:rPr lang="zh-CN" altLang="en-US" sz="1800"/>
              <a:t>萨婆药叉喝啰刹娑　揭啰诃若阇    毗腾崩萨那羯啰　</a:t>
            </a:r>
          </a:p>
          <a:p>
            <a:pPr algn="l"/>
            <a:r>
              <a:rPr lang="zh-CN" altLang="en-US" sz="1800"/>
              <a:t>者都啰尸底南　揭啰诃娑诃萨啰南    毗腾崩萨那啰　</a:t>
            </a:r>
          </a:p>
          <a:p>
            <a:pPr algn="l"/>
            <a:r>
              <a:rPr lang="zh-CN" altLang="en-US" sz="1800"/>
              <a:t>啰叉　婆伽梵　萨怛他伽都瑟尼钐　波啰点阇吉唎      摩诃娑诃萨啰　勃树娑诃萨啰室唎沙　俱知娑诃萨泥帝隸　阿弊提视婆唎多　吒吒甖迦　摩诃跋阇嚧陀啰　帝唎菩婆那　曼茶啰　乌　娑悉帝薄婆都　么么　印兔那么么写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611188" y="3429000"/>
            <a:ext cx="358775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虎    都嚧雍</a:t>
            </a:r>
          </a:p>
        </p:txBody>
      </p:sp>
      <p:sp>
        <p:nvSpPr>
          <p:cNvPr id="6168" name="Line 24"/>
          <p:cNvSpPr>
            <a:spLocks noChangeShapeType="1"/>
          </p:cNvSpPr>
          <p:nvPr/>
        </p:nvSpPr>
        <p:spPr bwMode="auto">
          <a:xfrm>
            <a:off x="1258888" y="3429000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9" name="Line 25"/>
          <p:cNvSpPr>
            <a:spLocks noChangeShapeType="1"/>
          </p:cNvSpPr>
          <p:nvPr/>
        </p:nvSpPr>
        <p:spPr bwMode="auto">
          <a:xfrm>
            <a:off x="1258888" y="3429000"/>
            <a:ext cx="217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70" name="Line 26"/>
          <p:cNvSpPr>
            <a:spLocks noChangeShapeType="1"/>
          </p:cNvSpPr>
          <p:nvPr/>
        </p:nvSpPr>
        <p:spPr bwMode="auto">
          <a:xfrm>
            <a:off x="1258888" y="3716338"/>
            <a:ext cx="217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71" name="Line 27"/>
          <p:cNvSpPr>
            <a:spLocks noChangeShapeType="1"/>
          </p:cNvSpPr>
          <p:nvPr/>
        </p:nvSpPr>
        <p:spPr bwMode="auto">
          <a:xfrm>
            <a:off x="1258888" y="4005263"/>
            <a:ext cx="217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72" name="Line 28"/>
          <p:cNvSpPr>
            <a:spLocks noChangeShapeType="1"/>
          </p:cNvSpPr>
          <p:nvPr/>
        </p:nvSpPr>
        <p:spPr bwMode="auto">
          <a:xfrm>
            <a:off x="1258888" y="4292600"/>
            <a:ext cx="217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73" name="Line 29"/>
          <p:cNvSpPr>
            <a:spLocks noChangeShapeType="1"/>
          </p:cNvSpPr>
          <p:nvPr/>
        </p:nvSpPr>
        <p:spPr bwMode="auto">
          <a:xfrm>
            <a:off x="1258888" y="4581525"/>
            <a:ext cx="217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74" name="Line 30"/>
          <p:cNvSpPr>
            <a:spLocks noChangeShapeType="1"/>
          </p:cNvSpPr>
          <p:nvPr/>
        </p:nvSpPr>
        <p:spPr bwMode="auto">
          <a:xfrm>
            <a:off x="1258888" y="4797425"/>
            <a:ext cx="2174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75" name="Line 31"/>
          <p:cNvSpPr>
            <a:spLocks noChangeShapeType="1"/>
          </p:cNvSpPr>
          <p:nvPr/>
        </p:nvSpPr>
        <p:spPr bwMode="auto">
          <a:xfrm>
            <a:off x="1116013" y="4005263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76" name="Line 32"/>
          <p:cNvSpPr>
            <a:spLocks noChangeShapeType="1"/>
          </p:cNvSpPr>
          <p:nvPr/>
        </p:nvSpPr>
        <p:spPr bwMode="auto">
          <a:xfrm>
            <a:off x="1116013" y="4005263"/>
            <a:ext cx="0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77" name="Line 33"/>
          <p:cNvSpPr>
            <a:spLocks noChangeShapeType="1"/>
          </p:cNvSpPr>
          <p:nvPr/>
        </p:nvSpPr>
        <p:spPr bwMode="auto">
          <a:xfrm>
            <a:off x="827088" y="4941888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78" name="Line 34"/>
          <p:cNvSpPr>
            <a:spLocks noChangeShapeType="1"/>
          </p:cNvSpPr>
          <p:nvPr/>
        </p:nvSpPr>
        <p:spPr bwMode="auto">
          <a:xfrm>
            <a:off x="827088" y="4724400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6185" name="Picture 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997200"/>
            <a:ext cx="238125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86" name="Picture 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789363"/>
            <a:ext cx="238125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87" name="Picture 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5589588"/>
            <a:ext cx="238125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88" name="Text Box 44"/>
          <p:cNvSpPr txBox="1">
            <a:spLocks noChangeArrowheads="1"/>
          </p:cNvSpPr>
          <p:nvPr/>
        </p:nvSpPr>
        <p:spPr bwMode="auto">
          <a:xfrm>
            <a:off x="323850" y="2924175"/>
            <a:ext cx="5543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/>
              <a:t>乌　 唎瑟揭拏　般剌舍悉多　萨怛他伽都瑟尼钐</a:t>
            </a:r>
          </a:p>
        </p:txBody>
      </p:sp>
      <p:sp>
        <p:nvSpPr>
          <p:cNvPr id="6189" name="Line 45"/>
          <p:cNvSpPr>
            <a:spLocks noChangeShapeType="1"/>
          </p:cNvSpPr>
          <p:nvPr/>
        </p:nvSpPr>
        <p:spPr bwMode="auto">
          <a:xfrm flipV="1">
            <a:off x="827088" y="4868863"/>
            <a:ext cx="0" cy="73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908050"/>
            <a:ext cx="2663825" cy="489585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n-US" altLang="zh-CN" sz="1800" b="1"/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啰阇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主啰夜阿祇尼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乌陀迦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毗沙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舍萨多啰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婆啰斫羯啰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突瑟叉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阿舍你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阿迦啰密唎柱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陀啰尼部弥剑波伽波陁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乌啰迦婆多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剌阇檀茶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那伽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毗条怛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苏波啰拏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39750" y="260350"/>
            <a:ext cx="14398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>
                <a:solidFill>
                  <a:srgbClr val="FF3300"/>
                </a:solidFill>
              </a:rPr>
              <a:t>（第三会）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419475" y="2852738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婆夜</a:t>
            </a: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3276600" y="1412875"/>
            <a:ext cx="0" cy="4248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1258888" y="1412875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>
            <a:off x="2124075" y="1700213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1476375" y="1989138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1258888" y="2276475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1692275" y="2565400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>
            <a:off x="1979613" y="2852738"/>
            <a:ext cx="1296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>
            <a:off x="1476375" y="3213100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>
            <a:off x="1476375" y="3500438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>
            <a:off x="2195513" y="3789363"/>
            <a:ext cx="1081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>
            <a:off x="3059113" y="41497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>
            <a:off x="1908175" y="4437063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1692275" y="4724400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>
            <a:off x="1258888" y="5013325"/>
            <a:ext cx="2016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>
            <a:off x="1476375" y="5300663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>
            <a:off x="1692275" y="5661025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>
            <a:off x="3276600" y="30686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4572000" y="476250"/>
            <a:ext cx="2592388" cy="366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1800"/>
              <a:t>药叉　</a:t>
            </a:r>
          </a:p>
          <a:p>
            <a:pPr algn="l"/>
            <a:r>
              <a:rPr lang="zh-CN" altLang="en-US" sz="1800"/>
              <a:t>啰叉私　</a:t>
            </a:r>
          </a:p>
          <a:p>
            <a:pPr algn="l"/>
            <a:r>
              <a:rPr lang="zh-CN" altLang="en-US" sz="1800"/>
              <a:t>毕唎多</a:t>
            </a:r>
          </a:p>
          <a:p>
            <a:pPr algn="l"/>
            <a:r>
              <a:rPr lang="zh-CN" altLang="en-US" sz="1800"/>
              <a:t>毗舍遮　</a:t>
            </a:r>
          </a:p>
          <a:p>
            <a:pPr algn="l"/>
            <a:r>
              <a:rPr lang="zh-CN" altLang="en-US" sz="1800"/>
              <a:t>部多　</a:t>
            </a:r>
          </a:p>
          <a:p>
            <a:pPr algn="l"/>
            <a:r>
              <a:rPr lang="zh-CN" altLang="en-US" sz="1800"/>
              <a:t>鸠槃茶　</a:t>
            </a:r>
          </a:p>
          <a:p>
            <a:pPr algn="l"/>
            <a:r>
              <a:rPr lang="zh-CN" altLang="en-US" sz="1800"/>
              <a:t>补丹那　</a:t>
            </a:r>
          </a:p>
          <a:p>
            <a:pPr algn="l"/>
            <a:r>
              <a:rPr lang="zh-CN" altLang="en-US" sz="1800"/>
              <a:t>迦吒补丹那　</a:t>
            </a:r>
          </a:p>
          <a:p>
            <a:pPr algn="l"/>
            <a:r>
              <a:rPr lang="zh-CN" altLang="en-US" sz="1800"/>
              <a:t>悉乾度　</a:t>
            </a:r>
          </a:p>
          <a:p>
            <a:pPr algn="l"/>
            <a:r>
              <a:rPr lang="zh-CN" altLang="en-US" sz="1800"/>
              <a:t>阿播悉摩啰　</a:t>
            </a:r>
          </a:p>
          <a:p>
            <a:pPr algn="l"/>
            <a:r>
              <a:rPr lang="zh-CN" altLang="en-US" sz="1800"/>
              <a:t>乌檀摩陀　</a:t>
            </a:r>
          </a:p>
          <a:p>
            <a:pPr algn="l"/>
            <a:r>
              <a:rPr lang="zh-CN" altLang="en-US" sz="1800"/>
              <a:t>车夜　</a:t>
            </a:r>
          </a:p>
          <a:p>
            <a:pPr algn="l"/>
            <a:r>
              <a:rPr lang="zh-CN" altLang="en-US" sz="1800"/>
              <a:t>醯唎婆帝</a:t>
            </a:r>
          </a:p>
        </p:txBody>
      </p:sp>
      <p:sp>
        <p:nvSpPr>
          <p:cNvPr id="7193" name="Text Box 25"/>
          <p:cNvSpPr txBox="1">
            <a:spLocks noChangeArrowheads="1"/>
          </p:cNvSpPr>
          <p:nvPr/>
        </p:nvSpPr>
        <p:spPr bwMode="auto">
          <a:xfrm>
            <a:off x="6372225" y="2133600"/>
            <a:ext cx="10810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揭啰诃</a:t>
            </a:r>
          </a:p>
        </p:txBody>
      </p: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6443663" y="4868863"/>
            <a:ext cx="936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诃唎南</a:t>
            </a:r>
          </a:p>
        </p:txBody>
      </p:sp>
      <p:sp>
        <p:nvSpPr>
          <p:cNvPr id="7196" name="Text Box 28"/>
          <p:cNvSpPr txBox="1">
            <a:spLocks noChangeArrowheads="1"/>
          </p:cNvSpPr>
          <p:nvPr/>
        </p:nvSpPr>
        <p:spPr bwMode="auto">
          <a:xfrm>
            <a:off x="4572000" y="4149725"/>
            <a:ext cx="863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社多</a:t>
            </a:r>
          </a:p>
        </p:txBody>
      </p:sp>
      <p:sp>
        <p:nvSpPr>
          <p:cNvPr id="7197" name="Text Box 29"/>
          <p:cNvSpPr txBox="1">
            <a:spLocks noChangeArrowheads="1"/>
          </p:cNvSpPr>
          <p:nvPr/>
        </p:nvSpPr>
        <p:spPr bwMode="auto">
          <a:xfrm>
            <a:off x="4572000" y="4437063"/>
            <a:ext cx="7921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揭婆</a:t>
            </a:r>
          </a:p>
        </p:txBody>
      </p:sp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4572000" y="4724400"/>
            <a:ext cx="12239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嚧地啰</a:t>
            </a:r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4572000" y="5013325"/>
            <a:ext cx="720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忙娑</a:t>
            </a:r>
          </a:p>
        </p:txBody>
      </p:sp>
      <p:sp>
        <p:nvSpPr>
          <p:cNvPr id="7200" name="Text Box 32"/>
          <p:cNvSpPr txBox="1">
            <a:spLocks noChangeArrowheads="1"/>
          </p:cNvSpPr>
          <p:nvPr/>
        </p:nvSpPr>
        <p:spPr bwMode="auto">
          <a:xfrm>
            <a:off x="4572000" y="5300663"/>
            <a:ext cx="9350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谜陀</a:t>
            </a:r>
          </a:p>
        </p:txBody>
      </p:sp>
      <p:sp>
        <p:nvSpPr>
          <p:cNvPr id="7201" name="Text Box 33"/>
          <p:cNvSpPr txBox="1">
            <a:spLocks noChangeArrowheads="1"/>
          </p:cNvSpPr>
          <p:nvPr/>
        </p:nvSpPr>
        <p:spPr bwMode="auto">
          <a:xfrm>
            <a:off x="4572000" y="5589588"/>
            <a:ext cx="863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摩阇</a:t>
            </a:r>
          </a:p>
        </p:txBody>
      </p:sp>
      <p:sp>
        <p:nvSpPr>
          <p:cNvPr id="7202" name="Line 34"/>
          <p:cNvSpPr>
            <a:spLocks noChangeShapeType="1"/>
          </p:cNvSpPr>
          <p:nvPr/>
        </p:nvSpPr>
        <p:spPr bwMode="auto">
          <a:xfrm>
            <a:off x="6227763" y="620713"/>
            <a:ext cx="0" cy="3384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03" name="Line 35"/>
          <p:cNvSpPr>
            <a:spLocks noChangeShapeType="1"/>
          </p:cNvSpPr>
          <p:nvPr/>
        </p:nvSpPr>
        <p:spPr bwMode="auto">
          <a:xfrm>
            <a:off x="5148263" y="620713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04" name="Line 36"/>
          <p:cNvSpPr>
            <a:spLocks noChangeShapeType="1"/>
          </p:cNvSpPr>
          <p:nvPr/>
        </p:nvSpPr>
        <p:spPr bwMode="auto">
          <a:xfrm>
            <a:off x="5364163" y="90805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05" name="Line 37"/>
          <p:cNvSpPr>
            <a:spLocks noChangeShapeType="1"/>
          </p:cNvSpPr>
          <p:nvPr/>
        </p:nvSpPr>
        <p:spPr bwMode="auto">
          <a:xfrm>
            <a:off x="5364163" y="119697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06" name="Line 38"/>
          <p:cNvSpPr>
            <a:spLocks noChangeShapeType="1"/>
          </p:cNvSpPr>
          <p:nvPr/>
        </p:nvSpPr>
        <p:spPr bwMode="auto">
          <a:xfrm>
            <a:off x="5364163" y="1484313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07" name="Line 39"/>
          <p:cNvSpPr>
            <a:spLocks noChangeShapeType="1"/>
          </p:cNvSpPr>
          <p:nvPr/>
        </p:nvSpPr>
        <p:spPr bwMode="auto">
          <a:xfrm>
            <a:off x="5148263" y="1773238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08" name="Line 40"/>
          <p:cNvSpPr>
            <a:spLocks noChangeShapeType="1"/>
          </p:cNvSpPr>
          <p:nvPr/>
        </p:nvSpPr>
        <p:spPr bwMode="auto">
          <a:xfrm>
            <a:off x="5364163" y="206057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09" name="Line 41"/>
          <p:cNvSpPr>
            <a:spLocks noChangeShapeType="1"/>
          </p:cNvSpPr>
          <p:nvPr/>
        </p:nvSpPr>
        <p:spPr bwMode="auto">
          <a:xfrm>
            <a:off x="5364163" y="234950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10" name="Line 42"/>
          <p:cNvSpPr>
            <a:spLocks noChangeShapeType="1"/>
          </p:cNvSpPr>
          <p:nvPr/>
        </p:nvSpPr>
        <p:spPr bwMode="auto">
          <a:xfrm>
            <a:off x="5867400" y="2636838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11" name="Line 43"/>
          <p:cNvSpPr>
            <a:spLocks noChangeShapeType="1"/>
          </p:cNvSpPr>
          <p:nvPr/>
        </p:nvSpPr>
        <p:spPr bwMode="auto">
          <a:xfrm>
            <a:off x="5364163" y="292417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12" name="Line 44"/>
          <p:cNvSpPr>
            <a:spLocks noChangeShapeType="1"/>
          </p:cNvSpPr>
          <p:nvPr/>
        </p:nvSpPr>
        <p:spPr bwMode="auto">
          <a:xfrm>
            <a:off x="5795963" y="321310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13" name="Line 45"/>
          <p:cNvSpPr>
            <a:spLocks noChangeShapeType="1"/>
          </p:cNvSpPr>
          <p:nvPr/>
        </p:nvSpPr>
        <p:spPr bwMode="auto">
          <a:xfrm>
            <a:off x="5580063" y="3429000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14" name="Line 46"/>
          <p:cNvSpPr>
            <a:spLocks noChangeShapeType="1"/>
          </p:cNvSpPr>
          <p:nvPr/>
        </p:nvSpPr>
        <p:spPr bwMode="auto">
          <a:xfrm>
            <a:off x="5148263" y="3716338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15" name="Line 47"/>
          <p:cNvSpPr>
            <a:spLocks noChangeShapeType="1"/>
          </p:cNvSpPr>
          <p:nvPr/>
        </p:nvSpPr>
        <p:spPr bwMode="auto">
          <a:xfrm>
            <a:off x="5580063" y="4005263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16" name="Line 48"/>
          <p:cNvSpPr>
            <a:spLocks noChangeShapeType="1"/>
          </p:cNvSpPr>
          <p:nvPr/>
        </p:nvSpPr>
        <p:spPr bwMode="auto">
          <a:xfrm>
            <a:off x="6227763" y="23495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17" name="Line 49"/>
          <p:cNvSpPr>
            <a:spLocks noChangeShapeType="1"/>
          </p:cNvSpPr>
          <p:nvPr/>
        </p:nvSpPr>
        <p:spPr bwMode="auto">
          <a:xfrm>
            <a:off x="6227763" y="4292600"/>
            <a:ext cx="0" cy="151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18" name="Line 50"/>
          <p:cNvSpPr>
            <a:spLocks noChangeShapeType="1"/>
          </p:cNvSpPr>
          <p:nvPr/>
        </p:nvSpPr>
        <p:spPr bwMode="auto">
          <a:xfrm>
            <a:off x="5148263" y="4292600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19" name="Line 51"/>
          <p:cNvSpPr>
            <a:spLocks noChangeShapeType="1"/>
          </p:cNvSpPr>
          <p:nvPr/>
        </p:nvSpPr>
        <p:spPr bwMode="auto">
          <a:xfrm>
            <a:off x="5148263" y="4652963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20" name="Line 52"/>
          <p:cNvSpPr>
            <a:spLocks noChangeShapeType="1"/>
          </p:cNvSpPr>
          <p:nvPr/>
        </p:nvSpPr>
        <p:spPr bwMode="auto">
          <a:xfrm>
            <a:off x="5364163" y="4941888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21" name="Line 53"/>
          <p:cNvSpPr>
            <a:spLocks noChangeShapeType="1"/>
          </p:cNvSpPr>
          <p:nvPr/>
        </p:nvSpPr>
        <p:spPr bwMode="auto">
          <a:xfrm>
            <a:off x="5148263" y="5229225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22" name="Line 54"/>
          <p:cNvSpPr>
            <a:spLocks noChangeShapeType="1"/>
          </p:cNvSpPr>
          <p:nvPr/>
        </p:nvSpPr>
        <p:spPr bwMode="auto">
          <a:xfrm>
            <a:off x="5148263" y="5516563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23" name="Line 55"/>
          <p:cNvSpPr>
            <a:spLocks noChangeShapeType="1"/>
          </p:cNvSpPr>
          <p:nvPr/>
        </p:nvSpPr>
        <p:spPr bwMode="auto">
          <a:xfrm>
            <a:off x="5148263" y="5805488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24" name="Line 56"/>
          <p:cNvSpPr>
            <a:spLocks noChangeShapeType="1"/>
          </p:cNvSpPr>
          <p:nvPr/>
        </p:nvSpPr>
        <p:spPr bwMode="auto">
          <a:xfrm>
            <a:off x="6227763" y="508476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25" name="Line 57"/>
          <p:cNvSpPr>
            <a:spLocks noChangeShapeType="1"/>
          </p:cNvSpPr>
          <p:nvPr/>
        </p:nvSpPr>
        <p:spPr bwMode="auto">
          <a:xfrm>
            <a:off x="4140200" y="476250"/>
            <a:ext cx="0" cy="54737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7226" name="Line 58"/>
          <p:cNvSpPr>
            <a:spLocks noChangeShapeType="1"/>
          </p:cNvSpPr>
          <p:nvPr/>
        </p:nvSpPr>
        <p:spPr bwMode="auto">
          <a:xfrm>
            <a:off x="4211638" y="476250"/>
            <a:ext cx="0" cy="54737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15888"/>
            <a:ext cx="3600450" cy="2374900"/>
          </a:xfrm>
        </p:spPr>
        <p:txBody>
          <a:bodyPr/>
          <a:lstStyle/>
          <a:p>
            <a:pPr lvl="1">
              <a:buFontTx/>
              <a:buNone/>
            </a:pPr>
            <a:r>
              <a:rPr lang="zh-CN" altLang="en-US" sz="1800" b="1"/>
              <a:t>　</a:t>
            </a:r>
          </a:p>
          <a:p>
            <a:pPr lvl="1">
              <a:buFontTx/>
              <a:buNone/>
            </a:pPr>
            <a:r>
              <a:rPr lang="zh-CN" altLang="en-US" sz="1800" b="1"/>
              <a:t>　</a:t>
            </a:r>
          </a:p>
          <a:p>
            <a:pPr lvl="1">
              <a:buFontTx/>
              <a:buNone/>
            </a:pPr>
            <a:r>
              <a:rPr lang="zh-CN" altLang="en-US" sz="1800" b="1"/>
              <a:t>　</a:t>
            </a:r>
          </a:p>
          <a:p>
            <a:pPr lvl="1">
              <a:buFontTx/>
              <a:buNone/>
            </a:pPr>
            <a:r>
              <a:rPr lang="zh-CN" altLang="en-US" sz="1800" b="1"/>
              <a:t>　</a:t>
            </a:r>
          </a:p>
          <a:p>
            <a:pPr lvl="1">
              <a:buFontTx/>
              <a:buNone/>
            </a:pPr>
            <a:r>
              <a:rPr lang="zh-CN" altLang="en-US" sz="1800" b="1"/>
              <a:t>　</a:t>
            </a:r>
          </a:p>
          <a:p>
            <a:pPr lvl="1">
              <a:buFontTx/>
              <a:buNone/>
            </a:pPr>
            <a:r>
              <a:rPr lang="zh-CN" altLang="en-US" sz="1800" b="1"/>
              <a:t>　</a:t>
            </a:r>
          </a:p>
          <a:p>
            <a:pPr lvl="1">
              <a:buFontTx/>
              <a:buNone/>
            </a:pPr>
            <a:r>
              <a:rPr lang="zh-CN" altLang="en-US" sz="1800" b="1"/>
              <a:t>　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484438" y="1412875"/>
            <a:ext cx="10080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诃唎女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484438" y="549275"/>
            <a:ext cx="93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诃唎南</a:t>
            </a:r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1187450" y="404813"/>
            <a:ext cx="1368425" cy="1150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1331913" y="765175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 flipV="1">
            <a:off x="1116013" y="836613"/>
            <a:ext cx="14398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 flipV="1">
            <a:off x="1116013" y="908050"/>
            <a:ext cx="1439862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1403350" y="1628775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 flipV="1">
            <a:off x="1116013" y="1700213"/>
            <a:ext cx="1439862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539750" y="1989138"/>
            <a:ext cx="4968875" cy="448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1800"/>
              <a:t>　</a:t>
            </a:r>
          </a:p>
          <a:p>
            <a:pPr algn="l"/>
            <a:r>
              <a:rPr lang="zh-CN" altLang="en-US" sz="1800"/>
              <a:t>波唎跋啰者迦</a:t>
            </a:r>
          </a:p>
          <a:p>
            <a:pPr algn="l"/>
            <a:r>
              <a:rPr lang="zh-CN" altLang="en-US" sz="1800"/>
              <a:t>茶演尼　</a:t>
            </a:r>
          </a:p>
          <a:p>
            <a:pPr algn="l"/>
            <a:r>
              <a:rPr lang="zh-CN" altLang="en-US" sz="1800"/>
              <a:t>摩诃般输般怛夜　嚧陀啰</a:t>
            </a:r>
          </a:p>
          <a:p>
            <a:pPr algn="l"/>
            <a:r>
              <a:rPr lang="zh-CN" altLang="en-US" sz="1800"/>
              <a:t>那啰夜拏</a:t>
            </a:r>
          </a:p>
          <a:p>
            <a:pPr algn="l"/>
            <a:r>
              <a:rPr lang="zh-CN" altLang="en-US" sz="1800"/>
              <a:t>怛埵伽嚧茶西</a:t>
            </a:r>
          </a:p>
          <a:p>
            <a:pPr algn="l"/>
            <a:r>
              <a:rPr lang="zh-CN" altLang="en-US" sz="1800"/>
              <a:t>摩诃迦啰摩怛唎伽拏</a:t>
            </a:r>
          </a:p>
          <a:p>
            <a:pPr algn="l"/>
            <a:r>
              <a:rPr lang="zh-CN" altLang="en-US" sz="1800"/>
              <a:t>迦波唎迦</a:t>
            </a:r>
          </a:p>
          <a:p>
            <a:pPr algn="l"/>
            <a:r>
              <a:rPr lang="zh-CN" altLang="en-US" sz="1800"/>
              <a:t>阇夜羯啰摩度羯啰　萨婆啰他娑达那</a:t>
            </a:r>
          </a:p>
          <a:p>
            <a:pPr algn="l"/>
            <a:r>
              <a:rPr lang="zh-CN" altLang="en-US" sz="1800"/>
              <a:t>赭咄啰婆耆你</a:t>
            </a:r>
          </a:p>
          <a:p>
            <a:pPr algn="l"/>
            <a:r>
              <a:rPr lang="zh-CN" altLang="en-US" sz="1800"/>
              <a:t>毗唎羊讫唎知　难陀鸡沙啰伽拏般帝  索醯夜</a:t>
            </a:r>
          </a:p>
          <a:p>
            <a:pPr algn="l"/>
            <a:r>
              <a:rPr lang="zh-CN" altLang="en-US" sz="1800"/>
              <a:t>那揭那舍啰婆拏</a:t>
            </a:r>
          </a:p>
          <a:p>
            <a:pPr algn="l"/>
            <a:r>
              <a:rPr lang="zh-CN" altLang="en-US" sz="1800"/>
              <a:t>阿罗汉</a:t>
            </a:r>
          </a:p>
          <a:p>
            <a:pPr algn="l"/>
            <a:r>
              <a:rPr lang="zh-CN" altLang="en-US" sz="1800"/>
              <a:t>毗多啰伽</a:t>
            </a:r>
          </a:p>
          <a:p>
            <a:pPr algn="l"/>
            <a:r>
              <a:rPr lang="zh-CN" altLang="en-US" sz="1800"/>
              <a:t>跋阇啰波你　具醯夜具醯夜　迦地般帝　</a:t>
            </a:r>
          </a:p>
          <a:p>
            <a:pPr algn="l"/>
            <a:r>
              <a:rPr lang="zh-CN" altLang="en-US" sz="1800"/>
              <a:t>啰叉罔　婆伽梵　印兔那么么写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867400" y="3716338"/>
            <a:ext cx="1655763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讫唎担　毗陀夜阇瞋陀夜弥　鸡啰夜弥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539750" y="260350"/>
            <a:ext cx="10080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阇多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539750" y="549275"/>
            <a:ext cx="9366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视比多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539750" y="836613"/>
            <a:ext cx="7921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毗多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539750" y="1125538"/>
            <a:ext cx="9350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婆多</a:t>
            </a: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539750" y="1412875"/>
            <a:ext cx="1152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阿输遮</a:t>
            </a: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539750" y="1700213"/>
            <a:ext cx="863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质多</a:t>
            </a: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539750" y="1989138"/>
            <a:ext cx="64087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帝钐萨鞞钐  萨婆揭啰诃南  毗陀夜阇  瞋陀夜弥　鸡啰夜弥</a:t>
            </a:r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>
            <a:off x="5508625" y="2420938"/>
            <a:ext cx="0" cy="3673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>
            <a:off x="2051050" y="2420938"/>
            <a:ext cx="34575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7" name="Line 25"/>
          <p:cNvSpPr>
            <a:spLocks noChangeShapeType="1"/>
          </p:cNvSpPr>
          <p:nvPr/>
        </p:nvSpPr>
        <p:spPr bwMode="auto">
          <a:xfrm>
            <a:off x="1331913" y="2708275"/>
            <a:ext cx="41767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8" name="Line 26"/>
          <p:cNvSpPr>
            <a:spLocks noChangeShapeType="1"/>
          </p:cNvSpPr>
          <p:nvPr/>
        </p:nvSpPr>
        <p:spPr bwMode="auto">
          <a:xfrm>
            <a:off x="3203575" y="2997200"/>
            <a:ext cx="2305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19" name="Line 27"/>
          <p:cNvSpPr>
            <a:spLocks noChangeShapeType="1"/>
          </p:cNvSpPr>
          <p:nvPr/>
        </p:nvSpPr>
        <p:spPr bwMode="auto">
          <a:xfrm>
            <a:off x="1547813" y="3284538"/>
            <a:ext cx="39608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0" name="Line 28"/>
          <p:cNvSpPr>
            <a:spLocks noChangeShapeType="1"/>
          </p:cNvSpPr>
          <p:nvPr/>
        </p:nvSpPr>
        <p:spPr bwMode="auto">
          <a:xfrm>
            <a:off x="2051050" y="3573463"/>
            <a:ext cx="34575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1" name="Line 29"/>
          <p:cNvSpPr>
            <a:spLocks noChangeShapeType="1"/>
          </p:cNvSpPr>
          <p:nvPr/>
        </p:nvSpPr>
        <p:spPr bwMode="auto">
          <a:xfrm>
            <a:off x="2700338" y="3860800"/>
            <a:ext cx="2808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2" name="Line 30"/>
          <p:cNvSpPr>
            <a:spLocks noChangeShapeType="1"/>
          </p:cNvSpPr>
          <p:nvPr/>
        </p:nvSpPr>
        <p:spPr bwMode="auto">
          <a:xfrm>
            <a:off x="1547813" y="4149725"/>
            <a:ext cx="39608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3" name="Line 31"/>
          <p:cNvSpPr>
            <a:spLocks noChangeShapeType="1"/>
          </p:cNvSpPr>
          <p:nvPr/>
        </p:nvSpPr>
        <p:spPr bwMode="auto">
          <a:xfrm>
            <a:off x="4284663" y="4437063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4" name="Line 32"/>
          <p:cNvSpPr>
            <a:spLocks noChangeShapeType="1"/>
          </p:cNvSpPr>
          <p:nvPr/>
        </p:nvSpPr>
        <p:spPr bwMode="auto">
          <a:xfrm>
            <a:off x="2051050" y="4724400"/>
            <a:ext cx="34575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5" name="Line 33"/>
          <p:cNvSpPr>
            <a:spLocks noChangeShapeType="1"/>
          </p:cNvSpPr>
          <p:nvPr/>
        </p:nvSpPr>
        <p:spPr bwMode="auto">
          <a:xfrm>
            <a:off x="5148263" y="4941888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6" name="Line 34"/>
          <p:cNvSpPr>
            <a:spLocks noChangeShapeType="1"/>
          </p:cNvSpPr>
          <p:nvPr/>
        </p:nvSpPr>
        <p:spPr bwMode="auto">
          <a:xfrm>
            <a:off x="2268538" y="5229225"/>
            <a:ext cx="3240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7" name="Line 35"/>
          <p:cNvSpPr>
            <a:spLocks noChangeShapeType="1"/>
          </p:cNvSpPr>
          <p:nvPr/>
        </p:nvSpPr>
        <p:spPr bwMode="auto">
          <a:xfrm>
            <a:off x="1331913" y="5516563"/>
            <a:ext cx="41767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8" name="Line 36"/>
          <p:cNvSpPr>
            <a:spLocks noChangeShapeType="1"/>
          </p:cNvSpPr>
          <p:nvPr/>
        </p:nvSpPr>
        <p:spPr bwMode="auto">
          <a:xfrm>
            <a:off x="1619250" y="5805488"/>
            <a:ext cx="3889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9" name="Line 37"/>
          <p:cNvSpPr>
            <a:spLocks noChangeShapeType="1"/>
          </p:cNvSpPr>
          <p:nvPr/>
        </p:nvSpPr>
        <p:spPr bwMode="auto">
          <a:xfrm>
            <a:off x="4572000" y="6092825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30" name="Line 38"/>
          <p:cNvSpPr>
            <a:spLocks noChangeShapeType="1"/>
          </p:cNvSpPr>
          <p:nvPr/>
        </p:nvSpPr>
        <p:spPr bwMode="auto">
          <a:xfrm>
            <a:off x="5508625" y="3933825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88913"/>
            <a:ext cx="7632700" cy="280828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altLang="zh-CN" sz="1800" b="1">
              <a:solidFill>
                <a:srgbClr val="FF33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>
                <a:solidFill>
                  <a:srgbClr val="FF3300"/>
                </a:solidFill>
              </a:rPr>
              <a:t>（第四会）</a:t>
            </a:r>
            <a:r>
              <a:rPr lang="zh-CN" altLang="en-US" sz="1800" b="1"/>
              <a:t>                 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  婆伽梵　萨怛多般怛啰　南无粹都帝　阿悉多那啰剌迦　波啰婆悉普吒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  毗迦萨怛多 钵帝唎　什佛啰  什佛啰　陀啰陀啰　频陀啰   频陀啰  瞋陀瞋陀　虎　     虎　     泮吒　泮吒   泮吒   泮吒   泮吒　娑诃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            醯醯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            阿牟迦耶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            阿波啰提诃多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            婆啰波啰陀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/>
              <a:t>            阿素啰毗陀啰波迦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635375" y="1916113"/>
            <a:ext cx="504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泮</a:t>
            </a: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3492500" y="1628775"/>
            <a:ext cx="0" cy="1152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1908175" y="1628775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2339975" y="1916113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2771775" y="2205038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2555875" y="2492375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>
            <a:off x="3203575" y="278130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>
            <a:off x="3492500" y="21336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1547813" y="2924175"/>
            <a:ext cx="7921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提鞞　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611188" y="4149725"/>
            <a:ext cx="720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萨婆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3563938" y="4365625"/>
            <a:ext cx="647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弊泮</a:t>
            </a:r>
          </a:p>
        </p:txBody>
      </p:sp>
      <p:sp>
        <p:nvSpPr>
          <p:cNvPr id="9231" name="Rectangle 15"/>
          <p:cNvSpPr>
            <a:spLocks noGrp="1" noChangeArrowheads="1"/>
          </p:cNvSpPr>
          <p:nvPr>
            <p:ph type="title"/>
          </p:nvPr>
        </p:nvSpPr>
        <p:spPr>
          <a:xfrm>
            <a:off x="1547813" y="3500438"/>
            <a:ext cx="2087562" cy="2736850"/>
          </a:xfrm>
          <a:noFill/>
          <a:ln/>
        </p:spPr>
        <p:txBody>
          <a:bodyPr/>
          <a:lstStyle/>
          <a:p>
            <a:pPr algn="l"/>
            <a:r>
              <a:rPr lang="zh-CN" altLang="en-US" sz="1800" b="1">
                <a:solidFill>
                  <a:schemeClr val="tx1"/>
                </a:solidFill>
              </a:rPr>
              <a:t>那伽</a:t>
            </a:r>
            <a:r>
              <a:rPr lang="zh-CN" altLang="en-US" sz="2000" b="1">
                <a:solidFill>
                  <a:schemeClr val="tx1"/>
                </a:solidFill>
              </a:rPr>
              <a:t>　</a:t>
            </a:r>
            <a:br>
              <a:rPr lang="zh-CN" altLang="en-US" sz="2000" b="1">
                <a:solidFill>
                  <a:schemeClr val="tx1"/>
                </a:solidFill>
              </a:rPr>
            </a:br>
            <a:r>
              <a:rPr lang="zh-CN" altLang="en-US" sz="1800" b="1">
                <a:solidFill>
                  <a:schemeClr val="tx1"/>
                </a:solidFill>
              </a:rPr>
              <a:t>药叉</a:t>
            </a:r>
            <a:r>
              <a:rPr lang="zh-CN" altLang="en-US" sz="2000" b="1">
                <a:solidFill>
                  <a:schemeClr val="tx1"/>
                </a:solidFill>
              </a:rPr>
              <a:t>　</a:t>
            </a:r>
            <a:br>
              <a:rPr lang="zh-CN" altLang="en-US" sz="2000" b="1">
                <a:solidFill>
                  <a:schemeClr val="tx1"/>
                </a:solidFill>
              </a:rPr>
            </a:br>
            <a:r>
              <a:rPr lang="zh-CN" altLang="en-US" sz="1800" b="1">
                <a:solidFill>
                  <a:schemeClr val="tx1"/>
                </a:solidFill>
              </a:rPr>
              <a:t>乾闼婆</a:t>
            </a:r>
            <a:r>
              <a:rPr lang="zh-CN" altLang="en-US" sz="2000" b="1">
                <a:solidFill>
                  <a:schemeClr val="tx1"/>
                </a:solidFill>
              </a:rPr>
              <a:t/>
            </a:r>
            <a:br>
              <a:rPr lang="zh-CN" altLang="en-US" sz="2000" b="1">
                <a:solidFill>
                  <a:schemeClr val="tx1"/>
                </a:solidFill>
              </a:rPr>
            </a:br>
            <a:r>
              <a:rPr lang="zh-CN" altLang="en-US" sz="1800" b="1">
                <a:solidFill>
                  <a:schemeClr val="tx1"/>
                </a:solidFill>
              </a:rPr>
              <a:t>补丹那</a:t>
            </a:r>
            <a:r>
              <a:rPr lang="zh-CN" altLang="en-US" sz="2000" b="1">
                <a:solidFill>
                  <a:schemeClr val="tx1"/>
                </a:solidFill>
              </a:rPr>
              <a:t/>
            </a:r>
            <a:br>
              <a:rPr lang="zh-CN" altLang="en-US" sz="2000" b="1">
                <a:solidFill>
                  <a:schemeClr val="tx1"/>
                </a:solidFill>
              </a:rPr>
            </a:br>
            <a:r>
              <a:rPr lang="zh-CN" altLang="en-US" sz="1800" b="1">
                <a:solidFill>
                  <a:schemeClr val="tx1"/>
                </a:solidFill>
              </a:rPr>
              <a:t>迦吒补丹那</a:t>
            </a:r>
            <a:r>
              <a:rPr lang="zh-CN" altLang="en-US" sz="2000" b="1">
                <a:solidFill>
                  <a:schemeClr val="tx1"/>
                </a:solidFill>
              </a:rPr>
              <a:t>　</a:t>
            </a:r>
            <a:br>
              <a:rPr lang="zh-CN" altLang="en-US" sz="2000" b="1">
                <a:solidFill>
                  <a:schemeClr val="tx1"/>
                </a:solidFill>
              </a:rPr>
            </a:br>
            <a:r>
              <a:rPr lang="zh-CN" altLang="en-US" sz="1800" b="1">
                <a:solidFill>
                  <a:schemeClr val="tx1"/>
                </a:solidFill>
              </a:rPr>
              <a:t>突狼枳帝</a:t>
            </a:r>
            <a:r>
              <a:rPr lang="zh-CN" altLang="en-US" sz="2000" b="1">
                <a:solidFill>
                  <a:schemeClr val="tx1"/>
                </a:solidFill>
              </a:rPr>
              <a:t/>
            </a:r>
            <a:br>
              <a:rPr lang="zh-CN" altLang="en-US" sz="2000" b="1">
                <a:solidFill>
                  <a:schemeClr val="tx1"/>
                </a:solidFill>
              </a:rPr>
            </a:br>
            <a:r>
              <a:rPr lang="zh-CN" altLang="en-US" sz="1800" b="1">
                <a:solidFill>
                  <a:schemeClr val="tx1"/>
                </a:solidFill>
              </a:rPr>
              <a:t>突澀比嚟讫瑟帝</a:t>
            </a:r>
            <a:r>
              <a:rPr lang="zh-CN" altLang="en-US" sz="2000" b="1">
                <a:solidFill>
                  <a:schemeClr val="tx1"/>
                </a:solidFill>
              </a:rPr>
              <a:t>　</a:t>
            </a:r>
            <a:br>
              <a:rPr lang="zh-CN" altLang="en-US" sz="2000" b="1">
                <a:solidFill>
                  <a:schemeClr val="tx1"/>
                </a:solidFill>
              </a:rPr>
            </a:br>
            <a:r>
              <a:rPr lang="zh-CN" altLang="en-US" sz="1800" b="1">
                <a:solidFill>
                  <a:schemeClr val="tx1"/>
                </a:solidFill>
              </a:rPr>
              <a:t>什婆利</a:t>
            </a:r>
            <a:r>
              <a:rPr lang="zh-CN" altLang="en-US" sz="2000" b="1">
                <a:solidFill>
                  <a:schemeClr val="tx1"/>
                </a:solidFill>
              </a:rPr>
              <a:t>　</a:t>
            </a:r>
            <a:br>
              <a:rPr lang="zh-CN" altLang="en-US" sz="2000" b="1">
                <a:solidFill>
                  <a:schemeClr val="tx1"/>
                </a:solidFill>
              </a:rPr>
            </a:br>
            <a:r>
              <a:rPr lang="zh-CN" altLang="en-US" sz="1800" b="1">
                <a:solidFill>
                  <a:schemeClr val="tx1"/>
                </a:solidFill>
              </a:rPr>
              <a:t>阿播悉摩嚟</a:t>
            </a:r>
            <a:r>
              <a:rPr lang="zh-CN" altLang="en-US" sz="2000" b="1">
                <a:solidFill>
                  <a:schemeClr val="tx1"/>
                </a:solidFill>
              </a:rPr>
              <a:t>　</a:t>
            </a:r>
            <a:br>
              <a:rPr lang="zh-CN" altLang="en-US" sz="2000" b="1">
                <a:solidFill>
                  <a:schemeClr val="tx1"/>
                </a:solidFill>
              </a:rPr>
            </a:br>
            <a:r>
              <a:rPr lang="zh-CN" altLang="en-US" sz="1800" b="1">
                <a:solidFill>
                  <a:schemeClr val="tx1"/>
                </a:solidFill>
              </a:rPr>
              <a:t>舍啰婆拏</a:t>
            </a:r>
            <a:r>
              <a:rPr lang="zh-CN" altLang="en-US" sz="2000" b="1">
                <a:solidFill>
                  <a:schemeClr val="tx1"/>
                </a:solidFill>
              </a:rPr>
              <a:t/>
            </a:r>
            <a:br>
              <a:rPr lang="zh-CN" altLang="en-US" sz="2000" b="1">
                <a:solidFill>
                  <a:schemeClr val="tx1"/>
                </a:solidFill>
              </a:rPr>
            </a:br>
            <a:endParaRPr lang="zh-CN" altLang="en-US" sz="2000" b="1">
              <a:solidFill>
                <a:schemeClr val="tx1"/>
              </a:solidFill>
            </a:endParaRPr>
          </a:p>
        </p:txBody>
      </p:sp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5580063" y="2997200"/>
            <a:ext cx="21605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　</a:t>
            </a:r>
          </a:p>
        </p:txBody>
      </p:sp>
      <p:sp>
        <p:nvSpPr>
          <p:cNvPr id="9234" name="Line 18"/>
          <p:cNvSpPr>
            <a:spLocks noChangeShapeType="1"/>
          </p:cNvSpPr>
          <p:nvPr/>
        </p:nvSpPr>
        <p:spPr bwMode="auto">
          <a:xfrm>
            <a:off x="1403350" y="3141663"/>
            <a:ext cx="0" cy="2951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35" name="Line 19"/>
          <p:cNvSpPr>
            <a:spLocks noChangeShapeType="1"/>
          </p:cNvSpPr>
          <p:nvPr/>
        </p:nvSpPr>
        <p:spPr bwMode="auto">
          <a:xfrm>
            <a:off x="1403350" y="31416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36" name="Line 20"/>
          <p:cNvSpPr>
            <a:spLocks noChangeShapeType="1"/>
          </p:cNvSpPr>
          <p:nvPr/>
        </p:nvSpPr>
        <p:spPr bwMode="auto">
          <a:xfrm>
            <a:off x="1403350" y="34290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37" name="Line 21"/>
          <p:cNvSpPr>
            <a:spLocks noChangeShapeType="1"/>
          </p:cNvSpPr>
          <p:nvPr/>
        </p:nvSpPr>
        <p:spPr bwMode="auto">
          <a:xfrm>
            <a:off x="1403350" y="37163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38" name="Line 22"/>
          <p:cNvSpPr>
            <a:spLocks noChangeShapeType="1"/>
          </p:cNvSpPr>
          <p:nvPr/>
        </p:nvSpPr>
        <p:spPr bwMode="auto">
          <a:xfrm>
            <a:off x="1403350" y="40052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39" name="Line 23"/>
          <p:cNvSpPr>
            <a:spLocks noChangeShapeType="1"/>
          </p:cNvSpPr>
          <p:nvPr/>
        </p:nvSpPr>
        <p:spPr bwMode="auto">
          <a:xfrm>
            <a:off x="1403350" y="42926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41" name="Line 25"/>
          <p:cNvSpPr>
            <a:spLocks noChangeShapeType="1"/>
          </p:cNvSpPr>
          <p:nvPr/>
        </p:nvSpPr>
        <p:spPr bwMode="auto">
          <a:xfrm>
            <a:off x="1403350" y="48688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42" name="Line 26"/>
          <p:cNvSpPr>
            <a:spLocks noChangeShapeType="1"/>
          </p:cNvSpPr>
          <p:nvPr/>
        </p:nvSpPr>
        <p:spPr bwMode="auto">
          <a:xfrm>
            <a:off x="1403350" y="51577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43" name="Line 27"/>
          <p:cNvSpPr>
            <a:spLocks noChangeShapeType="1"/>
          </p:cNvSpPr>
          <p:nvPr/>
        </p:nvSpPr>
        <p:spPr bwMode="auto">
          <a:xfrm>
            <a:off x="1403350" y="54451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44" name="Line 28"/>
          <p:cNvSpPr>
            <a:spLocks noChangeShapeType="1"/>
          </p:cNvSpPr>
          <p:nvPr/>
        </p:nvSpPr>
        <p:spPr bwMode="auto">
          <a:xfrm>
            <a:off x="1403350" y="58054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45" name="Line 29"/>
          <p:cNvSpPr>
            <a:spLocks noChangeShapeType="1"/>
          </p:cNvSpPr>
          <p:nvPr/>
        </p:nvSpPr>
        <p:spPr bwMode="auto">
          <a:xfrm>
            <a:off x="1403350" y="60928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46" name="Line 30"/>
          <p:cNvSpPr>
            <a:spLocks noChangeShapeType="1"/>
          </p:cNvSpPr>
          <p:nvPr/>
        </p:nvSpPr>
        <p:spPr bwMode="auto">
          <a:xfrm>
            <a:off x="3492500" y="3141663"/>
            <a:ext cx="0" cy="2951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47" name="Line 31"/>
          <p:cNvSpPr>
            <a:spLocks noChangeShapeType="1"/>
          </p:cNvSpPr>
          <p:nvPr/>
        </p:nvSpPr>
        <p:spPr bwMode="auto">
          <a:xfrm>
            <a:off x="2124075" y="3141663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48" name="Line 32"/>
          <p:cNvSpPr>
            <a:spLocks noChangeShapeType="1"/>
          </p:cNvSpPr>
          <p:nvPr/>
        </p:nvSpPr>
        <p:spPr bwMode="auto">
          <a:xfrm>
            <a:off x="2195513" y="3429000"/>
            <a:ext cx="1296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49" name="Line 33"/>
          <p:cNvSpPr>
            <a:spLocks noChangeShapeType="1"/>
          </p:cNvSpPr>
          <p:nvPr/>
        </p:nvSpPr>
        <p:spPr bwMode="auto">
          <a:xfrm>
            <a:off x="2195513" y="3716338"/>
            <a:ext cx="1296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50" name="Line 34"/>
          <p:cNvSpPr>
            <a:spLocks noChangeShapeType="1"/>
          </p:cNvSpPr>
          <p:nvPr/>
        </p:nvSpPr>
        <p:spPr bwMode="auto">
          <a:xfrm>
            <a:off x="2411413" y="4005263"/>
            <a:ext cx="1081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51" name="Line 35"/>
          <p:cNvSpPr>
            <a:spLocks noChangeShapeType="1"/>
          </p:cNvSpPr>
          <p:nvPr/>
        </p:nvSpPr>
        <p:spPr bwMode="auto">
          <a:xfrm>
            <a:off x="2411413" y="4292600"/>
            <a:ext cx="1081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52" name="Line 36"/>
          <p:cNvSpPr>
            <a:spLocks noChangeShapeType="1"/>
          </p:cNvSpPr>
          <p:nvPr/>
        </p:nvSpPr>
        <p:spPr bwMode="auto">
          <a:xfrm>
            <a:off x="2916238" y="4581525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53" name="Line 37"/>
          <p:cNvSpPr>
            <a:spLocks noChangeShapeType="1"/>
          </p:cNvSpPr>
          <p:nvPr/>
        </p:nvSpPr>
        <p:spPr bwMode="auto">
          <a:xfrm>
            <a:off x="2700338" y="4868863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54" name="Line 38"/>
          <p:cNvSpPr>
            <a:spLocks noChangeShapeType="1"/>
          </p:cNvSpPr>
          <p:nvPr/>
        </p:nvSpPr>
        <p:spPr bwMode="auto">
          <a:xfrm>
            <a:off x="3276600" y="515778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55" name="Line 39"/>
          <p:cNvSpPr>
            <a:spLocks noChangeShapeType="1"/>
          </p:cNvSpPr>
          <p:nvPr/>
        </p:nvSpPr>
        <p:spPr bwMode="auto">
          <a:xfrm>
            <a:off x="2411413" y="5445125"/>
            <a:ext cx="1081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56" name="Line 40"/>
          <p:cNvSpPr>
            <a:spLocks noChangeShapeType="1"/>
          </p:cNvSpPr>
          <p:nvPr/>
        </p:nvSpPr>
        <p:spPr bwMode="auto">
          <a:xfrm>
            <a:off x="2843213" y="5805488"/>
            <a:ext cx="649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57" name="Line 41"/>
          <p:cNvSpPr>
            <a:spLocks noChangeShapeType="1"/>
          </p:cNvSpPr>
          <p:nvPr/>
        </p:nvSpPr>
        <p:spPr bwMode="auto">
          <a:xfrm>
            <a:off x="2700338" y="6092825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58" name="Line 42"/>
          <p:cNvSpPr>
            <a:spLocks noChangeShapeType="1"/>
          </p:cNvSpPr>
          <p:nvPr/>
        </p:nvSpPr>
        <p:spPr bwMode="auto">
          <a:xfrm>
            <a:off x="3492500" y="4581525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62" name="Line 46"/>
          <p:cNvSpPr>
            <a:spLocks noChangeShapeType="1"/>
          </p:cNvSpPr>
          <p:nvPr/>
        </p:nvSpPr>
        <p:spPr bwMode="auto">
          <a:xfrm>
            <a:off x="1187450" y="43656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9263" name="Picture 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1268413"/>
            <a:ext cx="238125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64" name="Picture 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268413"/>
            <a:ext cx="238125" cy="20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8888" y="333375"/>
            <a:ext cx="2449512" cy="309721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地帝鸡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怛摩陀继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毗陀耶啰誓遮嚟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阇夜羯啰摩度羯啰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啰他娑陀鸡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毗地夜遮唎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者都啰缚耆你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跋阇啰俱摩唎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毗陀夜啰誓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zh-CN" altLang="en-US" sz="1800" b="1"/>
              <a:t>摩诃波啰丁羊乂耆唎　</a:t>
            </a:r>
          </a:p>
          <a:p>
            <a:pPr>
              <a:lnSpc>
                <a:spcPct val="90000"/>
              </a:lnSpc>
            </a:pPr>
            <a:endParaRPr lang="en-US" altLang="zh-CN" sz="1600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995738" y="908050"/>
            <a:ext cx="8651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弊泮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539750" y="908050"/>
            <a:ext cx="647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萨婆</a:t>
            </a:r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1187450" y="476250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1187450" y="476250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1187450" y="836613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>
            <a:off x="1187450" y="112553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0" name="Line 10"/>
          <p:cNvSpPr>
            <a:spLocks noChangeShapeType="1"/>
          </p:cNvSpPr>
          <p:nvPr/>
        </p:nvSpPr>
        <p:spPr bwMode="auto">
          <a:xfrm>
            <a:off x="1187450" y="1700213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3635375" y="476250"/>
            <a:ext cx="0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2051050" y="476250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2268538" y="836613"/>
            <a:ext cx="13668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>
            <a:off x="2987675" y="1125538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2555875" y="1700213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>
            <a:off x="3492500" y="1125538"/>
            <a:ext cx="574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7" name="Text Box 17"/>
          <p:cNvSpPr txBox="1">
            <a:spLocks noChangeArrowheads="1"/>
          </p:cNvSpPr>
          <p:nvPr/>
        </p:nvSpPr>
        <p:spPr bwMode="auto">
          <a:xfrm>
            <a:off x="3995738" y="2420938"/>
            <a:ext cx="6477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弊泮</a:t>
            </a:r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>
            <a:off x="3635375" y="1989138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9" name="Line 19"/>
          <p:cNvSpPr>
            <a:spLocks noChangeShapeType="1"/>
          </p:cNvSpPr>
          <p:nvPr/>
        </p:nvSpPr>
        <p:spPr bwMode="auto">
          <a:xfrm>
            <a:off x="2555875" y="1989138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0" name="Line 20"/>
          <p:cNvSpPr>
            <a:spLocks noChangeShapeType="1"/>
          </p:cNvSpPr>
          <p:nvPr/>
        </p:nvSpPr>
        <p:spPr bwMode="auto">
          <a:xfrm>
            <a:off x="2771775" y="234950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2" name="Line 22"/>
          <p:cNvSpPr>
            <a:spLocks noChangeShapeType="1"/>
          </p:cNvSpPr>
          <p:nvPr/>
        </p:nvSpPr>
        <p:spPr bwMode="auto">
          <a:xfrm>
            <a:off x="2484438" y="2924175"/>
            <a:ext cx="1150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3" name="Line 23"/>
          <p:cNvSpPr>
            <a:spLocks noChangeShapeType="1"/>
          </p:cNvSpPr>
          <p:nvPr/>
        </p:nvSpPr>
        <p:spPr bwMode="auto">
          <a:xfrm>
            <a:off x="3419475" y="32131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4" name="Line 24"/>
          <p:cNvSpPr>
            <a:spLocks noChangeShapeType="1"/>
          </p:cNvSpPr>
          <p:nvPr/>
        </p:nvSpPr>
        <p:spPr bwMode="auto">
          <a:xfrm>
            <a:off x="3635375" y="2636838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66" name="Text Box 26"/>
          <p:cNvSpPr txBox="1">
            <a:spLocks noChangeArrowheads="1"/>
          </p:cNvSpPr>
          <p:nvPr/>
        </p:nvSpPr>
        <p:spPr bwMode="auto">
          <a:xfrm>
            <a:off x="1258888" y="3429000"/>
            <a:ext cx="504190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跋阇啰商羯啰夜    波啰丈耆啰阇耶　</a:t>
            </a:r>
          </a:p>
          <a:p>
            <a:pPr algn="l">
              <a:spcBef>
                <a:spcPct val="50000"/>
              </a:spcBef>
            </a:pPr>
            <a:r>
              <a:rPr lang="zh-CN" altLang="en-US" sz="1800" b="0"/>
              <a:t>　</a:t>
            </a:r>
          </a:p>
        </p:txBody>
      </p:sp>
      <p:sp>
        <p:nvSpPr>
          <p:cNvPr id="10267" name="Text Box 27"/>
          <p:cNvSpPr txBox="1">
            <a:spLocks noChangeArrowheads="1"/>
          </p:cNvSpPr>
          <p:nvPr/>
        </p:nvSpPr>
        <p:spPr bwMode="auto">
          <a:xfrm>
            <a:off x="1258888" y="3716338"/>
            <a:ext cx="53292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摩诃迦啰夜 摩诃末怛唎迦拏 南无娑羯唎多夜</a:t>
            </a:r>
          </a:p>
        </p:txBody>
      </p:sp>
      <p:sp>
        <p:nvSpPr>
          <p:cNvPr id="10268" name="Text Box 28"/>
          <p:cNvSpPr txBox="1">
            <a:spLocks noChangeArrowheads="1"/>
          </p:cNvSpPr>
          <p:nvPr/>
        </p:nvSpPr>
        <p:spPr bwMode="auto">
          <a:xfrm>
            <a:off x="6300788" y="3500438"/>
            <a:ext cx="720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/>
              <a:t>泮</a:t>
            </a:r>
          </a:p>
        </p:txBody>
      </p:sp>
      <p:sp>
        <p:nvSpPr>
          <p:cNvPr id="10269" name="Line 29"/>
          <p:cNvSpPr>
            <a:spLocks noChangeShapeType="1"/>
          </p:cNvSpPr>
          <p:nvPr/>
        </p:nvSpPr>
        <p:spPr bwMode="auto">
          <a:xfrm>
            <a:off x="4859338" y="3573463"/>
            <a:ext cx="1296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0" name="Line 30"/>
          <p:cNvSpPr>
            <a:spLocks noChangeShapeType="1"/>
          </p:cNvSpPr>
          <p:nvPr/>
        </p:nvSpPr>
        <p:spPr bwMode="auto">
          <a:xfrm>
            <a:off x="5867400" y="3860800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1" name="Line 31"/>
          <p:cNvSpPr>
            <a:spLocks noChangeShapeType="1"/>
          </p:cNvSpPr>
          <p:nvPr/>
        </p:nvSpPr>
        <p:spPr bwMode="auto">
          <a:xfrm>
            <a:off x="6156325" y="3573463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2" name="Line 32"/>
          <p:cNvSpPr>
            <a:spLocks noChangeShapeType="1"/>
          </p:cNvSpPr>
          <p:nvPr/>
        </p:nvSpPr>
        <p:spPr bwMode="auto">
          <a:xfrm>
            <a:off x="6156325" y="3716338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3" name="Rectangle 33"/>
          <p:cNvSpPr>
            <a:spLocks noGrp="1" noChangeArrowheads="1"/>
          </p:cNvSpPr>
          <p:nvPr>
            <p:ph type="title"/>
          </p:nvPr>
        </p:nvSpPr>
        <p:spPr>
          <a:xfrm>
            <a:off x="1258888" y="4221163"/>
            <a:ext cx="1368425" cy="2016125"/>
          </a:xfrm>
          <a:noFill/>
          <a:ln/>
        </p:spPr>
        <p:txBody>
          <a:bodyPr/>
          <a:lstStyle/>
          <a:p>
            <a:pPr algn="l"/>
            <a:r>
              <a:rPr lang="zh-CN" altLang="en-US" sz="1800" b="1"/>
              <a:t>毖瑟拏婢　</a:t>
            </a:r>
            <a:br>
              <a:rPr lang="zh-CN" altLang="en-US" sz="1800" b="1"/>
            </a:br>
            <a:r>
              <a:rPr lang="zh-CN" altLang="en-US" sz="1800" b="1"/>
              <a:t>勃啰诃牟尼</a:t>
            </a:r>
            <a:br>
              <a:rPr lang="zh-CN" altLang="en-US" sz="1800" b="1"/>
            </a:br>
            <a:r>
              <a:rPr lang="zh-CN" altLang="en-US" sz="1800" b="1"/>
              <a:t>阿耆尼</a:t>
            </a:r>
            <a:br>
              <a:rPr lang="zh-CN" altLang="en-US" sz="1800" b="1"/>
            </a:br>
            <a:r>
              <a:rPr lang="zh-CN" altLang="en-US" sz="1800" b="1"/>
              <a:t>摩诃羯唎　</a:t>
            </a:r>
            <a:br>
              <a:rPr lang="zh-CN" altLang="en-US" sz="1800" b="1"/>
            </a:br>
            <a:r>
              <a:rPr lang="zh-CN" altLang="en-US" sz="1800" b="1"/>
              <a:t>羯啰檀迟</a:t>
            </a:r>
            <a:br>
              <a:rPr lang="zh-CN" altLang="en-US" sz="1800" b="1"/>
            </a:br>
            <a:r>
              <a:rPr lang="zh-CN" altLang="en-US" sz="1800" b="1"/>
              <a:t>蔑怛唎</a:t>
            </a:r>
            <a:br>
              <a:rPr lang="zh-CN" altLang="en-US" sz="1800" b="1"/>
            </a:br>
            <a:r>
              <a:rPr lang="zh-CN" altLang="en-US" sz="1800" b="1"/>
              <a:t>唠怛唎　</a:t>
            </a:r>
            <a:br>
              <a:rPr lang="zh-CN" altLang="en-US" sz="1800" b="1"/>
            </a:br>
            <a:r>
              <a:rPr lang="zh-CN" altLang="en-US" sz="1800" b="1"/>
              <a:t>遮文茶</a:t>
            </a:r>
          </a:p>
        </p:txBody>
      </p:sp>
      <p:sp>
        <p:nvSpPr>
          <p:cNvPr id="10274" name="Text Box 34"/>
          <p:cNvSpPr txBox="1">
            <a:spLocks noChangeArrowheads="1"/>
          </p:cNvSpPr>
          <p:nvPr/>
        </p:nvSpPr>
        <p:spPr bwMode="auto">
          <a:xfrm>
            <a:off x="3995738" y="5084763"/>
            <a:ext cx="14398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800">
                <a:solidFill>
                  <a:schemeClr val="tx2"/>
                </a:solidFill>
              </a:rPr>
              <a:t>曳泮</a:t>
            </a:r>
          </a:p>
        </p:txBody>
      </p:sp>
      <p:sp>
        <p:nvSpPr>
          <p:cNvPr id="10275" name="Line 35"/>
          <p:cNvSpPr>
            <a:spLocks noChangeShapeType="1"/>
          </p:cNvSpPr>
          <p:nvPr/>
        </p:nvSpPr>
        <p:spPr bwMode="auto">
          <a:xfrm>
            <a:off x="3635375" y="4292600"/>
            <a:ext cx="0" cy="1944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6" name="Line 36"/>
          <p:cNvSpPr>
            <a:spLocks noChangeShapeType="1"/>
          </p:cNvSpPr>
          <p:nvPr/>
        </p:nvSpPr>
        <p:spPr bwMode="auto">
          <a:xfrm>
            <a:off x="2339975" y="42926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7" name="Line 37"/>
          <p:cNvSpPr>
            <a:spLocks noChangeShapeType="1"/>
          </p:cNvSpPr>
          <p:nvPr/>
        </p:nvSpPr>
        <p:spPr bwMode="auto">
          <a:xfrm>
            <a:off x="2555875" y="4581525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8" name="Line 38"/>
          <p:cNvSpPr>
            <a:spLocks noChangeShapeType="1"/>
          </p:cNvSpPr>
          <p:nvPr/>
        </p:nvSpPr>
        <p:spPr bwMode="auto">
          <a:xfrm>
            <a:off x="2051050" y="4868863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79" name="Line 39"/>
          <p:cNvSpPr>
            <a:spLocks noChangeShapeType="1"/>
          </p:cNvSpPr>
          <p:nvPr/>
        </p:nvSpPr>
        <p:spPr bwMode="auto">
          <a:xfrm>
            <a:off x="2268538" y="5157788"/>
            <a:ext cx="13668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0" name="Line 40"/>
          <p:cNvSpPr>
            <a:spLocks noChangeShapeType="1"/>
          </p:cNvSpPr>
          <p:nvPr/>
        </p:nvSpPr>
        <p:spPr bwMode="auto">
          <a:xfrm>
            <a:off x="2268538" y="5445125"/>
            <a:ext cx="13668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1" name="Line 41"/>
          <p:cNvSpPr>
            <a:spLocks noChangeShapeType="1"/>
          </p:cNvSpPr>
          <p:nvPr/>
        </p:nvSpPr>
        <p:spPr bwMode="auto">
          <a:xfrm>
            <a:off x="2051050" y="5661025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2" name="Line 42"/>
          <p:cNvSpPr>
            <a:spLocks noChangeShapeType="1"/>
          </p:cNvSpPr>
          <p:nvPr/>
        </p:nvSpPr>
        <p:spPr bwMode="auto">
          <a:xfrm>
            <a:off x="2051050" y="5949950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3" name="Line 43"/>
          <p:cNvSpPr>
            <a:spLocks noChangeShapeType="1"/>
          </p:cNvSpPr>
          <p:nvPr/>
        </p:nvSpPr>
        <p:spPr bwMode="auto">
          <a:xfrm>
            <a:off x="2051050" y="6237288"/>
            <a:ext cx="1584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4" name="Line 44"/>
          <p:cNvSpPr>
            <a:spLocks noChangeShapeType="1"/>
          </p:cNvSpPr>
          <p:nvPr/>
        </p:nvSpPr>
        <p:spPr bwMode="auto">
          <a:xfrm>
            <a:off x="3635375" y="5300663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85" name="Line 45"/>
          <p:cNvSpPr>
            <a:spLocks noChangeShapeType="1"/>
          </p:cNvSpPr>
          <p:nvPr/>
        </p:nvSpPr>
        <p:spPr bwMode="auto">
          <a:xfrm>
            <a:off x="1116013" y="1125538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3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406</Words>
  <Application>Microsoft Office PowerPoint</Application>
  <PresentationFormat>全屏显示(4:3)</PresentationFormat>
  <Paragraphs>271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5" baseType="lpstr">
      <vt:lpstr>Arial</vt:lpstr>
      <vt:lpstr>宋体</vt:lpstr>
      <vt:lpstr>PMingLiU</vt:lpstr>
      <vt:lpstr>默认设计模板</vt:lpstr>
      <vt:lpstr>PowerPoint 演示文稿</vt:lpstr>
      <vt:lpstr> 萨怛他苏伽多耶阿啰诃帝三藐三菩陀写　　　　　　　　　　　　　　　萨怛他佛陀俱胝瑟尼钐 萨婆勃陀勃地萨跢鞞弊 萨多南三藐三菩陀俱知　 娑舍啰婆迦僧伽 卢鸡阿罗汉跢 苏卢多波那 娑羯唎陁伽弥　 卢鸡三藐伽跢　 三藐伽婆啰底波多那　 提婆离瑟赧 悉陁耶毗地耶陀啰离瑟赧　舍波奴揭啰诃 娑诃娑啰摩他喃 跋啰诃摩泥 因陀啰耶 卢陀啰耶　乌摩般帝　娑醯夜耶　　 那啰野拏耶　槃遮摩诃三慕陀啰　南无悉羯唎多耶　　 摩诃迦啰耶　地唎般剌那伽啰　毗陀啰波拏迦啰耶　阿地目帝　尸摩舍那泥婆悉泥　摩怛唎伽拏　南无 悉羯唎多耶　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那伽　 药叉　 乾闼婆 补丹那 迦吒补丹那　 突狼枳帝 突澀比嚟讫瑟帝　 什婆利　 阿播悉摩嚟　 舍啰婆拏 </vt:lpstr>
      <vt:lpstr>毖瑟拏婢　 勃啰诃牟尼 阿耆尼 摩诃羯唎　 羯啰檀迟 蔑怛唎 唠怛唎　 遮文茶</vt:lpstr>
      <vt:lpstr>羯逻啰怛唎　 迦般唎 阿地目质多迦尸摩舍那　婆私你 演吉质　萨埵婆写　么么印兔那么么写</vt:lpstr>
      <vt:lpstr>阿绮 目佉   　羯唎突 　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萨怛他苏伽多耶阿啰诃帝三藐三菩陀写　　　　　　　　　　　　　　　萨怛他佛陀俱胝瑟尼钐　南无 萨婆勃陀勃地萨跢鞞弊　南无 萨多南三藐三菩陀俱知喃　 娑舍啰婆迦僧伽喃　南无 卢鸡阿罗汉跢喃　南无 苏卢多波那喃　南无娑羯唎陁伽弥喃　南无 卢鸡三藐伽跢喃　 三藐伽婆啰底波多那喃　南无 提婆离瑟赧　南无 悉陁耶毗地耶陀啰离瑟赧　舍波奴揭啰诃 娑诃娑啰摩他喃　南无跋啰诃摩泥 </dc:title>
  <dc:creator>*</dc:creator>
  <cp:lastModifiedBy>微软用户</cp:lastModifiedBy>
  <cp:revision>42</cp:revision>
  <dcterms:created xsi:type="dcterms:W3CDTF">2007-10-23T05:17:12Z</dcterms:created>
  <dcterms:modified xsi:type="dcterms:W3CDTF">2012-01-06T12:52:08Z</dcterms:modified>
</cp:coreProperties>
</file>